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416" r:id="rId2"/>
    <p:sldId id="446" r:id="rId3"/>
    <p:sldId id="340" r:id="rId4"/>
    <p:sldId id="341" r:id="rId5"/>
    <p:sldId id="386" r:id="rId6"/>
    <p:sldId id="477" r:id="rId7"/>
    <p:sldId id="418" r:id="rId8"/>
    <p:sldId id="447" r:id="rId9"/>
    <p:sldId id="448" r:id="rId10"/>
    <p:sldId id="449" r:id="rId11"/>
    <p:sldId id="475" r:id="rId12"/>
    <p:sldId id="465" r:id="rId13"/>
    <p:sldId id="478" r:id="rId14"/>
    <p:sldId id="466" r:id="rId15"/>
    <p:sldId id="467" r:id="rId16"/>
    <p:sldId id="479" r:id="rId17"/>
    <p:sldId id="468" r:id="rId18"/>
    <p:sldId id="480" r:id="rId19"/>
    <p:sldId id="469" r:id="rId20"/>
    <p:sldId id="470" r:id="rId21"/>
    <p:sldId id="471" r:id="rId22"/>
    <p:sldId id="472" r:id="rId23"/>
    <p:sldId id="476" r:id="rId24"/>
    <p:sldId id="474" r:id="rId25"/>
    <p:sldId id="450" r:id="rId26"/>
    <p:sldId id="455" r:id="rId27"/>
    <p:sldId id="451" r:id="rId28"/>
    <p:sldId id="481" r:id="rId29"/>
    <p:sldId id="482" r:id="rId30"/>
    <p:sldId id="483" r:id="rId31"/>
    <p:sldId id="484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A0D26-FA2D-4E00-B769-E5D79066613D}" v="1583" dt="2023-11-01T00:15:22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8BA0D26-FA2D-4E00-B769-E5D79066613D}"/>
    <pc:docChg chg="undo redo custSel addSld delSld modSld">
      <pc:chgData name="Kafentzis Georgios" userId="0fad1e94-8729-4dd9-a94a-3efaf92f008a" providerId="ADAL" clId="{38BA0D26-FA2D-4E00-B769-E5D79066613D}" dt="2023-11-01T00:15:22.213" v="1702" actId="20577"/>
      <pc:docMkLst>
        <pc:docMk/>
      </pc:docMkLst>
      <pc:sldChg chg="modSp mod modAnim">
        <pc:chgData name="Kafentzis Georgios" userId="0fad1e94-8729-4dd9-a94a-3efaf92f008a" providerId="ADAL" clId="{38BA0D26-FA2D-4E00-B769-E5D79066613D}" dt="2023-10-31T23:42:42.348" v="1582" actId="20577"/>
        <pc:sldMkLst>
          <pc:docMk/>
          <pc:sldMk cId="123677353" sldId="386"/>
        </pc:sldMkLst>
        <pc:spChg chg="mod">
          <ac:chgData name="Kafentzis Georgios" userId="0fad1e94-8729-4dd9-a94a-3efaf92f008a" providerId="ADAL" clId="{38BA0D26-FA2D-4E00-B769-E5D79066613D}" dt="2023-10-31T23:42:42.348" v="1582" actId="20577"/>
          <ac:spMkLst>
            <pc:docMk/>
            <pc:sldMk cId="123677353" sldId="386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0-31T23:17:02.106" v="1105"/>
        <pc:sldMkLst>
          <pc:docMk/>
          <pc:sldMk cId="3319863760" sldId="418"/>
        </pc:sldMkLst>
        <pc:spChg chg="mod">
          <ac:chgData name="Kafentzis Georgios" userId="0fad1e94-8729-4dd9-a94a-3efaf92f008a" providerId="ADAL" clId="{38BA0D26-FA2D-4E00-B769-E5D79066613D}" dt="2023-10-31T23:11:00.632" v="1077" actId="113"/>
          <ac:spMkLst>
            <pc:docMk/>
            <pc:sldMk cId="3319863760" sldId="41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1-01T00:06:07.006" v="1622" actId="20577"/>
        <pc:sldMkLst>
          <pc:docMk/>
          <pc:sldMk cId="4040747877" sldId="447"/>
        </pc:sldMkLst>
        <pc:spChg chg="mod">
          <ac:chgData name="Kafentzis Georgios" userId="0fad1e94-8729-4dd9-a94a-3efaf92f008a" providerId="ADAL" clId="{38BA0D26-FA2D-4E00-B769-E5D79066613D}" dt="2023-11-01T00:06:07.006" v="1622" actId="20577"/>
          <ac:spMkLst>
            <pc:docMk/>
            <pc:sldMk cId="4040747877" sldId="447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38BA0D26-FA2D-4E00-B769-E5D79066613D}" dt="2023-11-01T00:06:26.128" v="1623" actId="1076"/>
        <pc:sldMkLst>
          <pc:docMk/>
          <pc:sldMk cId="3846742260" sldId="449"/>
        </pc:sldMkLst>
        <pc:cxnChg chg="mod">
          <ac:chgData name="Kafentzis Georgios" userId="0fad1e94-8729-4dd9-a94a-3efaf92f008a" providerId="ADAL" clId="{38BA0D26-FA2D-4E00-B769-E5D79066613D}" dt="2023-11-01T00:06:26.128" v="1623" actId="1076"/>
          <ac:cxnSpMkLst>
            <pc:docMk/>
            <pc:sldMk cId="3846742260" sldId="449"/>
            <ac:cxnSpMk id="7" creationId="{00000000-0000-0000-0000-000000000000}"/>
          </ac:cxnSpMkLst>
        </pc:cxnChg>
      </pc:sldChg>
      <pc:sldChg chg="modAnim">
        <pc:chgData name="Kafentzis Georgios" userId="0fad1e94-8729-4dd9-a94a-3efaf92f008a" providerId="ADAL" clId="{38BA0D26-FA2D-4E00-B769-E5D79066613D}" dt="2023-10-31T23:36:56.139" v="1569"/>
        <pc:sldMkLst>
          <pc:docMk/>
          <pc:sldMk cId="2861633124" sldId="450"/>
        </pc:sldMkLst>
      </pc:sldChg>
      <pc:sldChg chg="modSp">
        <pc:chgData name="Kafentzis Georgios" userId="0fad1e94-8729-4dd9-a94a-3efaf92f008a" providerId="ADAL" clId="{38BA0D26-FA2D-4E00-B769-E5D79066613D}" dt="2023-10-31T23:41:17.997" v="1570" actId="115"/>
        <pc:sldMkLst>
          <pc:docMk/>
          <pc:sldMk cId="1645410149" sldId="451"/>
        </pc:sldMkLst>
        <pc:spChg chg="mod">
          <ac:chgData name="Kafentzis Georgios" userId="0fad1e94-8729-4dd9-a94a-3efaf92f008a" providerId="ADAL" clId="{38BA0D26-FA2D-4E00-B769-E5D79066613D}" dt="2023-10-31T23:41:17.997" v="1570" actId="115"/>
          <ac:spMkLst>
            <pc:docMk/>
            <pc:sldMk cId="1645410149" sldId="451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38BA0D26-FA2D-4E00-B769-E5D79066613D}" dt="2023-10-31T22:10:03.826" v="702"/>
        <pc:sldMkLst>
          <pc:docMk/>
          <pc:sldMk cId="1180436963" sldId="455"/>
        </pc:sldMkLst>
      </pc:sldChg>
      <pc:sldChg chg="modSp mod modAnim">
        <pc:chgData name="Kafentzis Georgios" userId="0fad1e94-8729-4dd9-a94a-3efaf92f008a" providerId="ADAL" clId="{38BA0D26-FA2D-4E00-B769-E5D79066613D}" dt="2023-11-01T00:06:59.132" v="1635" actId="113"/>
        <pc:sldMkLst>
          <pc:docMk/>
          <pc:sldMk cId="3696297931" sldId="465"/>
        </pc:sldMkLst>
        <pc:spChg chg="mod">
          <ac:chgData name="Kafentzis Georgios" userId="0fad1e94-8729-4dd9-a94a-3efaf92f008a" providerId="ADAL" clId="{38BA0D26-FA2D-4E00-B769-E5D79066613D}" dt="2023-10-31T23:17:04.045" v="1107" actId="403"/>
          <ac:spMkLst>
            <pc:docMk/>
            <pc:sldMk cId="3696297931" sldId="465"/>
            <ac:spMk id="3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18:22.625" v="1111" actId="114"/>
          <ac:spMkLst>
            <pc:docMk/>
            <pc:sldMk cId="3696297931" sldId="465"/>
            <ac:spMk id="4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1-01T00:06:59.132" v="1635" actId="113"/>
          <ac:spMkLst>
            <pc:docMk/>
            <pc:sldMk cId="3696297931" sldId="465"/>
            <ac:spMk id="6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18:22.131" v="1110" actId="114"/>
          <ac:spMkLst>
            <pc:docMk/>
            <pc:sldMk cId="3696297931" sldId="465"/>
            <ac:spMk id="8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20:59.794" v="1195" actId="20577"/>
        <pc:sldMkLst>
          <pc:docMk/>
          <pc:sldMk cId="2898253219" sldId="466"/>
        </pc:sldMkLst>
        <pc:spChg chg="mod">
          <ac:chgData name="Kafentzis Georgios" userId="0fad1e94-8729-4dd9-a94a-3efaf92f008a" providerId="ADAL" clId="{38BA0D26-FA2D-4E00-B769-E5D79066613D}" dt="2023-10-31T23:20:59.794" v="1195" actId="20577"/>
          <ac:spMkLst>
            <pc:docMk/>
            <pc:sldMk cId="2898253219" sldId="466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0-31T23:22:15.439" v="1217" actId="1036"/>
        <pc:sldMkLst>
          <pc:docMk/>
          <pc:sldMk cId="1689605734" sldId="467"/>
        </pc:sldMkLst>
        <pc:spChg chg="mod">
          <ac:chgData name="Kafentzis Georgios" userId="0fad1e94-8729-4dd9-a94a-3efaf92f008a" providerId="ADAL" clId="{38BA0D26-FA2D-4E00-B769-E5D79066613D}" dt="2023-10-31T23:22:08.198" v="1210" actId="20577"/>
          <ac:spMkLst>
            <pc:docMk/>
            <pc:sldMk cId="1689605734" sldId="467"/>
            <ac:spMk id="3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22:15.439" v="1217" actId="1036"/>
          <ac:spMkLst>
            <pc:docMk/>
            <pc:sldMk cId="1689605734" sldId="467"/>
            <ac:spMk id="5" creationId="{00000000-0000-0000-0000-000000000000}"/>
          </ac:spMkLst>
        </pc:spChg>
      </pc:sldChg>
      <pc:sldChg chg="modSp modAnim">
        <pc:chgData name="Kafentzis Georgios" userId="0fad1e94-8729-4dd9-a94a-3efaf92f008a" providerId="ADAL" clId="{38BA0D26-FA2D-4E00-B769-E5D79066613D}" dt="2023-10-31T23:26:02.632" v="1410" actId="113"/>
        <pc:sldMkLst>
          <pc:docMk/>
          <pc:sldMk cId="672083056" sldId="468"/>
        </pc:sldMkLst>
        <pc:spChg chg="mod">
          <ac:chgData name="Kafentzis Georgios" userId="0fad1e94-8729-4dd9-a94a-3efaf92f008a" providerId="ADAL" clId="{38BA0D26-FA2D-4E00-B769-E5D79066613D}" dt="2023-10-31T23:26:02.632" v="1410" actId="113"/>
          <ac:spMkLst>
            <pc:docMk/>
            <pc:sldMk cId="672083056" sldId="46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1-01T00:13:19.293" v="1687" actId="313"/>
        <pc:sldMkLst>
          <pc:docMk/>
          <pc:sldMk cId="764845580" sldId="469"/>
        </pc:sldMkLst>
        <pc:spChg chg="mod">
          <ac:chgData name="Kafentzis Georgios" userId="0fad1e94-8729-4dd9-a94a-3efaf92f008a" providerId="ADAL" clId="{38BA0D26-FA2D-4E00-B769-E5D79066613D}" dt="2023-11-01T00:13:19.293" v="1687" actId="313"/>
          <ac:spMkLst>
            <pc:docMk/>
            <pc:sldMk cId="764845580" sldId="469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30:43.623" v="1538" actId="20577"/>
        <pc:sldMkLst>
          <pc:docMk/>
          <pc:sldMk cId="2762972405" sldId="470"/>
        </pc:sldMkLst>
        <pc:spChg chg="mod">
          <ac:chgData name="Kafentzis Georgios" userId="0fad1e94-8729-4dd9-a94a-3efaf92f008a" providerId="ADAL" clId="{38BA0D26-FA2D-4E00-B769-E5D79066613D}" dt="2023-10-31T23:30:43.623" v="1538" actId="20577"/>
          <ac:spMkLst>
            <pc:docMk/>
            <pc:sldMk cId="2762972405" sldId="470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1-01T00:15:22.213" v="1702" actId="20577"/>
        <pc:sldMkLst>
          <pc:docMk/>
          <pc:sldMk cId="3394147949" sldId="471"/>
        </pc:sldMkLst>
        <pc:spChg chg="mod">
          <ac:chgData name="Kafentzis Georgios" userId="0fad1e94-8729-4dd9-a94a-3efaf92f008a" providerId="ADAL" clId="{38BA0D26-FA2D-4E00-B769-E5D79066613D}" dt="2023-11-01T00:15:22.213" v="1702" actId="20577"/>
          <ac:spMkLst>
            <pc:docMk/>
            <pc:sldMk cId="3394147949" sldId="47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34:47.568" v="1568" actId="113"/>
        <pc:sldMkLst>
          <pc:docMk/>
          <pc:sldMk cId="2130343659" sldId="472"/>
        </pc:sldMkLst>
        <pc:spChg chg="mod">
          <ac:chgData name="Kafentzis Georgios" userId="0fad1e94-8729-4dd9-a94a-3efaf92f008a" providerId="ADAL" clId="{38BA0D26-FA2D-4E00-B769-E5D79066613D}" dt="2023-10-31T23:34:47.568" v="1568" actId="113"/>
          <ac:spMkLst>
            <pc:docMk/>
            <pc:sldMk cId="2130343659" sldId="472"/>
            <ac:spMk id="3" creationId="{00000000-0000-0000-0000-000000000000}"/>
          </ac:spMkLst>
        </pc:spChg>
      </pc:sldChg>
      <pc:sldChg chg="addSp modSp add mod modAnim">
        <pc:chgData name="Kafentzis Georgios" userId="0fad1e94-8729-4dd9-a94a-3efaf92f008a" providerId="ADAL" clId="{38BA0D26-FA2D-4E00-B769-E5D79066613D}" dt="2023-10-31T22:09:16.190" v="701" actId="20577"/>
        <pc:sldMkLst>
          <pc:docMk/>
          <pc:sldMk cId="936463894" sldId="476"/>
        </pc:sldMkLst>
        <pc:spChg chg="mod">
          <ac:chgData name="Kafentzis Georgios" userId="0fad1e94-8729-4dd9-a94a-3efaf92f008a" providerId="ADAL" clId="{38BA0D26-FA2D-4E00-B769-E5D79066613D}" dt="2023-10-31T22:09:16.190" v="701" actId="20577"/>
          <ac:spMkLst>
            <pc:docMk/>
            <pc:sldMk cId="936463894" sldId="476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8BA0D26-FA2D-4E00-B769-E5D79066613D}" dt="2023-10-31T22:08:32.493" v="690" actId="1076"/>
          <ac:spMkLst>
            <pc:docMk/>
            <pc:sldMk cId="936463894" sldId="476"/>
            <ac:spMk id="4" creationId="{33186147-2274-1EB7-36FC-4D6414693260}"/>
          </ac:spMkLst>
        </pc:spChg>
        <pc:spChg chg="mod ord">
          <ac:chgData name="Kafentzis Georgios" userId="0fad1e94-8729-4dd9-a94a-3efaf92f008a" providerId="ADAL" clId="{38BA0D26-FA2D-4E00-B769-E5D79066613D}" dt="2023-10-31T22:03:57.862" v="566" actId="1076"/>
          <ac:spMkLst>
            <pc:docMk/>
            <pc:sldMk cId="936463894" sldId="476"/>
            <ac:spMk id="5" creationId="{00000000-0000-0000-0000-000000000000}"/>
          </ac:spMkLst>
        </pc:spChg>
      </pc:sldChg>
      <pc:sldChg chg="add">
        <pc:chgData name="Kafentzis Georgios" userId="0fad1e94-8729-4dd9-a94a-3efaf92f008a" providerId="ADAL" clId="{38BA0D26-FA2D-4E00-B769-E5D79066613D}" dt="2023-10-31T22:20:25.885" v="809" actId="2890"/>
        <pc:sldMkLst>
          <pc:docMk/>
          <pc:sldMk cId="2758022598" sldId="477"/>
        </pc:sldMkLst>
      </pc:sldChg>
      <pc:sldChg chg="modSp add mod modAnim">
        <pc:chgData name="Kafentzis Georgios" userId="0fad1e94-8729-4dd9-a94a-3efaf92f008a" providerId="ADAL" clId="{38BA0D26-FA2D-4E00-B769-E5D79066613D}" dt="2023-11-01T00:09:57.727" v="1660" actId="14100"/>
        <pc:sldMkLst>
          <pc:docMk/>
          <pc:sldMk cId="1515615476" sldId="478"/>
        </pc:sldMkLst>
        <pc:spChg chg="mod">
          <ac:chgData name="Kafentzis Georgios" userId="0fad1e94-8729-4dd9-a94a-3efaf92f008a" providerId="ADAL" clId="{38BA0D26-FA2D-4E00-B769-E5D79066613D}" dt="2023-11-01T00:09:57.727" v="1660" actId="14100"/>
          <ac:spMkLst>
            <pc:docMk/>
            <pc:sldMk cId="1515615476" sldId="478"/>
            <ac:spMk id="6" creationId="{00000000-0000-0000-0000-000000000000}"/>
          </ac:spMkLst>
        </pc:spChg>
      </pc:sldChg>
      <pc:sldChg chg="add del">
        <pc:chgData name="Kafentzis Georgios" userId="0fad1e94-8729-4dd9-a94a-3efaf92f008a" providerId="ADAL" clId="{38BA0D26-FA2D-4E00-B769-E5D79066613D}" dt="2023-10-31T23:19:36.807" v="1113" actId="2890"/>
        <pc:sldMkLst>
          <pc:docMk/>
          <pc:sldMk cId="3562235293" sldId="478"/>
        </pc:sldMkLst>
      </pc:sldChg>
      <pc:sldChg chg="addSp delSp modSp add mod delAnim modAnim">
        <pc:chgData name="Kafentzis Georgios" userId="0fad1e94-8729-4dd9-a94a-3efaf92f008a" providerId="ADAL" clId="{38BA0D26-FA2D-4E00-B769-E5D79066613D}" dt="2023-10-31T23:29:23.660" v="1505" actId="14100"/>
        <pc:sldMkLst>
          <pc:docMk/>
          <pc:sldMk cId="3426780516" sldId="479"/>
        </pc:sldMkLst>
        <pc:spChg chg="mod">
          <ac:chgData name="Kafentzis Georgios" userId="0fad1e94-8729-4dd9-a94a-3efaf92f008a" providerId="ADAL" clId="{38BA0D26-FA2D-4E00-B769-E5D79066613D}" dt="2023-10-31T23:28:59.472" v="1496" actId="21"/>
          <ac:spMkLst>
            <pc:docMk/>
            <pc:sldMk cId="3426780516" sldId="479"/>
            <ac:spMk id="3" creationId="{00000000-0000-0000-0000-000000000000}"/>
          </ac:spMkLst>
        </pc:spChg>
        <pc:spChg chg="add mod ord">
          <ac:chgData name="Kafentzis Georgios" userId="0fad1e94-8729-4dd9-a94a-3efaf92f008a" providerId="ADAL" clId="{38BA0D26-FA2D-4E00-B769-E5D79066613D}" dt="2023-10-31T23:29:23.660" v="1505" actId="14100"/>
          <ac:spMkLst>
            <pc:docMk/>
            <pc:sldMk cId="3426780516" sldId="479"/>
            <ac:spMk id="4" creationId="{5C1D91F2-AA40-D56E-6148-058AFF39E076}"/>
          </ac:spMkLst>
        </pc:spChg>
        <pc:spChg chg="del">
          <ac:chgData name="Kafentzis Georgios" userId="0fad1e94-8729-4dd9-a94a-3efaf92f008a" providerId="ADAL" clId="{38BA0D26-FA2D-4E00-B769-E5D79066613D}" dt="2023-10-31T23:22:31.874" v="1220" actId="478"/>
          <ac:spMkLst>
            <pc:docMk/>
            <pc:sldMk cId="3426780516" sldId="479"/>
            <ac:spMk id="5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29:13.090" v="1499" actId="207"/>
          <ac:spMkLst>
            <pc:docMk/>
            <pc:sldMk cId="3426780516" sldId="479"/>
            <ac:spMk id="9" creationId="{00000000-0000-0000-0000-000000000000}"/>
          </ac:spMkLst>
        </pc:spChg>
      </pc:sldChg>
      <pc:sldChg chg="addSp modSp add mod modAnim">
        <pc:chgData name="Kafentzis Georgios" userId="0fad1e94-8729-4dd9-a94a-3efaf92f008a" providerId="ADAL" clId="{38BA0D26-FA2D-4E00-B769-E5D79066613D}" dt="2023-10-31T23:29:41.972" v="1522" actId="113"/>
        <pc:sldMkLst>
          <pc:docMk/>
          <pc:sldMk cId="3490232039" sldId="480"/>
        </pc:sldMkLst>
        <pc:spChg chg="mod">
          <ac:chgData name="Kafentzis Georgios" userId="0fad1e94-8729-4dd9-a94a-3efaf92f008a" providerId="ADAL" clId="{38BA0D26-FA2D-4E00-B769-E5D79066613D}" dt="2023-10-31T23:29:41.972" v="1522" actId="113"/>
          <ac:spMkLst>
            <pc:docMk/>
            <pc:sldMk cId="3490232039" sldId="480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8BA0D26-FA2D-4E00-B769-E5D79066613D}" dt="2023-10-31T23:28:42.619" v="1492" actId="1076"/>
          <ac:spMkLst>
            <pc:docMk/>
            <pc:sldMk cId="3490232039" sldId="480"/>
            <ac:spMk id="4" creationId="{60913DF7-8E6A-E61B-2B4C-42A09E1F3B0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38:12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14417 720 0,'0'-2'351'15,"-1"4"-109"-15,-3 13-55 0,-7 17-58 16,-4 5-25-16,-5 17-46 15,-3 1-19-15,3 2-24 16,4-4-3-16,4-16-1 16,5-10-1-16,7-20 6 15,6-7 3-15,10-20 0 16,5-10 2-16,1-15-7 16,-1-5-1-16,-5 0-4 15,-4 0 0 1,-1 5 3-16,-4 4 3 0,0 17-2 15,-4 12-2-15,2 22-1 16,4 14-4-16,0 18 4 16,4 4 2-16,4 8-6 15,0 1-4-15,4-7 1 16,2-1 19-16,-1-14-119 16,1-12-69-1</inkml:trace>
  <inkml:trace contextRef="#ctx0" brushRef="#br0" timeOffset="126.4444">1935 14631 824 0,'8'-1'348'0,"13"0"-183"16,10-3-53-16,20 4-48 15,4 1-20-15,-2 5-140 16</inkml:trace>
  <inkml:trace contextRef="#ctx0" brushRef="#br0" timeOffset="449.3922">2050 14298 810 0,'-24'-11'438'0,"-31"-3"-42"0,-9 8-203 16,-5 24-97-16,1 18-33 15,8 24-62-15,9 16-20 16,20 14-13-16,15 6 2 16,31 8 7-16,9-6 6 0,29-12 0 15,22-15 7 1,27-44 10-16,14-17 3 16,5-36 46-16,-17-19 27 0,-25-28 38 15,-24-17 22 1,-42-10-2-16,-18-4-18 0,-43-5-42 15,-3 9-27 1,-7 22-42-16,5 12-13 16,23 37-52-16,6 12-75 0</inkml:trace>
  <inkml:trace contextRef="#ctx0" brushRef="#br0" timeOffset="1421.3618">4654 14126 525 0,'2'-3'300'0,"-2"-3"-37"16,-4 4-78-16,3 2-81 15,0 0-41-15,-11 5-49 16,-36 53-6-16,25-22 8 16,1 3 3-16,5 0 1 15,4-5 0-15,10-10-4 16,-1-8 14-16,2-13 56 16,3-4 10-16,2-16 14 15,4-3-11-15,8-14-51 16,-6-8-8-16,4 3-15 15,0-2-7-15,1 11-8 16,2 4-4-16,1 7-3 0,-1 4-3 16,-3 5-9-1,-2 6-7-15,0 8-5 16,-3 9 2-16,1 9 7 16,2 3 8-16,2 12 4 0,3 0 2 15,1 7-1 1,-2-1 1-16,-5-9-6 0,-1-4-42 15,-1-10-148-15,-1-9-188 16</inkml:trace>
  <inkml:trace contextRef="#ctx0" brushRef="#br0" timeOffset="1592.8844">4537 14240 827 0,'4'-2'427'0,"5"-2"-135"0,18 4-81 16,8 0-19-16,12 5-54 16,4 0-37-16,-9 0-42 15,-5 2-68-15</inkml:trace>
  <inkml:trace contextRef="#ctx0" brushRef="#br0" timeOffset="2967.1585">11312 17231 680 0,'3'-4'305'0,"1"0"-142"15,-3 4-19-15,-1 0-26 16,0 1-13-16,4 29-32 15,11 55-1-15,-6-26-23 16,-2 5-10-16,-5-12 0 0,-2-10-33 16,-6-16-154-16,-5-13-184 15</inkml:trace>
  <inkml:trace contextRef="#ctx0" brushRef="#br0" timeOffset="3238.7497">11253 17148 763 0,'17'-8'387'0,"9"-5"-118"16,11 8-113 0,3 4-27-16,2 5-55 0,1 3-23 15,-18 4-29-15,-8 5-2 16,-23 4-1-16,-7 1 0 16,-8-4-1-1,1-6-2-15,16-5-13 16,8-5-3-16,22-3-7 0,7 0-3 15,11 2 6 1,3 7 0-16,-12 9 3 0,-12 6 15 16,-32 11 21-16,-20 5 6 15,-27 8 3-15,-7-5-12 0,-2-13-23 16,10-7-51 0,22-20-223-16</inkml:trace>
  <inkml:trace contextRef="#ctx0" brushRef="#br0" timeOffset="3641.7994">11477 16963 886 0,'-34'-1'394'15,"-24"-2"-192"-15,-12 14-102 16,-3 12-26-16,-3 15-44 0,1 13-21 16,14 19-11-16,14 12-2 15,24 22 16 1,11 2 4-16,27 1 2 16,18-4 2-16,37-16-15 15,14-7 1-15,22-29 4 0,4-19 2 16,13-55 5-16,-2-24 1 15,-14-35 58 1,-13-17 34-16,-51-22 52 0,-16-7 22 16,-42-3-44-16,-21 12-25 15,-23 30-50-15,-15 15-22 16,-13 29-24-16,-1 13-17 16,9 19-168-16,11 13-498 0</inkml:trace>
  <inkml:trace contextRef="#ctx0" brushRef="#br0" timeOffset="4689.0733">14897 13166 423 0,'6'-6'268'16,"7"-3"0"-16,-5 3-23 0,-10 12-33 15,-5 8-19-15,-16 16-46 16,-4 5-26-16,1 11-58 0,-3-1-23 16,12-7-25-16,4-5-5 15,7-17-4-15,5-6 1 16,7-12 4-1,3-10 0-15,8-15 2 16,7-11-2-16,3-10-8 16,5-3 0-16,1-2 0 15,0 2 0-15,-6 7 1 16,-7 7-2-16,-7 20-2 16,-6 10 2-16,-5 20 2 15,1 11 2-15,4 21 2 16,3 9-2-16,8 16-3 15,1 3-1-15,10-10 1 16,-1-6-25-16,1-26-133 16,-1-10-95-16</inkml:trace>
  <inkml:trace contextRef="#ctx0" brushRef="#br0" timeOffset="4847.6847">14859 13193 906 0,'12'2'437'0,"10"0"-199"0,22 8-91 16,9 1-28-16,6 1-74 16,-5 0-15-16,-7-8-114 15,-9-2-123-15</inkml:trace>
  <inkml:trace contextRef="#ctx0" brushRef="#br0" timeOffset="5113.681">15031 12796 1154 0,'-31'-5'469'16,"-41"0"-293"-16,-7 14-42 16,4 26-67-16,5 17-24 15,20 24-39-15,8 11-4 16,22 18-6-16,11 8 0 0,22 5 1 16,15-6 2-1,36-27 3-15,23-23 1 16,36-36 9-16,7-18 1 15,-8-34 43 1,-11-22 15-16,-35-39 42 16,-21-18 22-16,-49-18-23 0,-29-2-10 15,-43 18-47-15,-11 17-24 0,-8 32-30 16,3 19-36 0,13 33-474-16</inkml:trace>
  <inkml:trace contextRef="#ctx0" brushRef="#br0" timeOffset="6801.3275">23112 15104 778 0,'0'-1'370'15,"0"1"-122"-15,-4 20-113 16,-1 17-32-16,-5 24-30 16,1 8-22-16,0 8-33 0,2-7-4 15,6-18-2-15,1-15 4 16,0-28-45-16,-2-14-44 15,-2-28-54-15,-3-13-13 16,0-19 41-16,3-4 42 16,3 1 48-16,2 7 7 0,8 19 2 15,6 11 10-15,5 17 34 16,6 11 17-16,6 3 34 16,3 6-2-16,2 10-20 15,-7-3-12-15,-14 2-29 16,-8 1-6-16,-20-4-6 15,-6 5-1-15,-3-6-7 16,4 1-7-16,20-4-6 16,14-1-3-16,19 4 1 15,8 2 3-15,-5 6 0 16,-4 4 1-16,-14 3 2 16,-13-1 8-16,-17-1 14 15,-16-4 3-15,-20-6 4 16,-10-5-4-16,2-10-34 15,7-6-56-15,22-7-191 0,15 1-241 16</inkml:trace>
  <inkml:trace contextRef="#ctx0" brushRef="#br0" timeOffset="7115.1191">23337 14925 1038 0,'-31'-6'405'0,"-42"2"-272"16,-7 11-49-16,-8 29-39 16,6 13-18-16,9 17-30 15,3 9-5-15,13 11-4 16,11 9 1-16,39 5 12 16,30-4 10-16,40-9 16 15,24-8 5-15,34-20-4 16,7-10-3-16,15-32 39 15,-7-20 34-15,-24-39 57 16,-13-17 28-16,-39-30 8 16,-21-24-22-16,-54-17-36 15,-20 1-21-15,-41 20-62 16,-10 22-17-16,6 32-62 0,-5 9-88 16</inkml:trace>
  <inkml:trace contextRef="#ctx0" brushRef="#br0" timeOffset="10014.3604">20446 15896 226 0,'2'-3'181'0,"-2"1"8"15,-2 0-71-15,2 1-31 0,0 0-51 16,0 1-9 0,0 0 14-16,0 0 16 15,0-2 40-15,0 1 15 16,0 1 5-16,0 0-6 15,0 0-16-15,0 0-9 16,-1 8-17-16,-3 17-8 16,-15 37-27-16,10-27-8 15,0 2-14-15,3-2 2 16,3-10-3-16,-1-3-5 16,3-10 0-16,1-4-2 15,6-10-74-15,-1-7-94 0</inkml:trace>
  <inkml:trace contextRef="#ctx0" brushRef="#br0" timeOffset="10583.2367">20420 15903 727 0,'0'-3'348'15,"2"-2"-144"-15,-1-1-57 16,-1 5-74-1,0 0-24-15,4-2-9 0,12-3 0 16,34-3 5 0,-27 13-2-16,3 5-11 0,0 4-1 15,-12-2 3-15,-4 3 3 16,-14-1 5-16,-8 3-3 16,-13-2-8-16,0 1-7 15,-4-6-11-15,5-2-2 16,6-4-3-16,4-3-4 0,10-2-7 15,5-3-3-15,7 1-1 16,3 3 0-16,4 5 5 16,2 1 1-16,0 5 1 15,5 2 0-15,-7 0 3 16,-2 3 1-16,-8 4 3 16,-7-1 2-16,-3 4 0 15,-9-5 0-15,-2-2-1 16,-5-4 1-16,-4-9 4 15,0-2 0-15,0-11 2 16,2-1-3-16,5-1-7 16,5 4-2-16,7 6-13 0,5 4-23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42:45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15433 7905 325 0,'2'-3'125'0</inkml:trace>
  <inkml:trace contextRef="#ctx0" brushRef="#br0" timeOffset="32297.49">16385 9970 536 0</inkml:trace>
  <inkml:trace contextRef="#ctx0" brushRef="#br0" timeOffset="38738.36">15491 10085 713 0,'5'-4'154'0</inkml:trace>
  <inkml:trace contextRef="#ctx0" brushRef="#br0" timeOffset="100628.73">14409 14588 765 0,'-1'6'161'0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2T12:52:50.7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15597 6629 464 0,'2'-16'275'15,"5"-10"-30"-15,-3 3 1 16,-4 11-43-16,5 9-32 16,-3 9-39-16,-5 9-27 0,-4 16-41 15,-6 7-11-15,-4 13-28 16,3 7-8-16,2-4-7 15,3-2-2-15,7-10-1 16,2-10 0-16,0-19-1 16,2-7 6-16,0-20 6 15,9-9 1-15,2-19 4 0,0-7-6 16,0-4-5 0,-6-1-1-16,2 7-5 0,-2 2-1 15,0 11-6-15,-1 9-5 16,-3 17-4-16,2 7 0 15,4 13 2-15,-1 8 2 0,4 11 6 16,-2 6 1 0,2 3 4-16,4 8 0 15,3-2 3-15,3 2-3 0,1-7 6 16,-3-8 3-16,-2-11-58 16,0-11-71-16,-7-12-352 15</inkml:trace>
  <inkml:trace contextRef="#ctx0" brushRef="#br0" timeOffset="156.15">15518 6740 814 0,'2'4'383'0,"16"3"-151"16,7 0-54-16,15-1-65 15,5-2-38-15,-1 3-41 16,-2 0-41-16,-8 0-293 15</inkml:trace>
  <inkml:trace contextRef="#ctx0" brushRef="#br0" timeOffset="374.88">15566 6451 825 0,'-19'3'412'0,"-26"5"-144"16,-6 8-70-16,-4 20-92 16,2 8-38-16,5 20-38 15,13 5-15-15,23 12-19 16,13-2-5-16,29-9 0 16,11-13 7-16,16-16-125 15</inkml:trace>
  <inkml:trace contextRef="#ctx0" brushRef="#br0" timeOffset="609.22">15957 6446 1116 0,'14'7'438'0,"21"17"-277"0,4 8-62 16,8 20-12-16,-8 11-11 16,-16 22-12-16,-15 7 1 15,-17-2-8-15,-10-10-4 16,-10-24-10-16,8-17-65 16</inkml:trace>
  <inkml:trace contextRef="#ctx0" brushRef="#br0" timeOffset="1417.52">23301 6522 770 0,'-17'-1'377'16,"-24"3"-115"-16,3 4-66 16,-1 12-95-16,2 12-25 15,12 9-53-15,6 9-20 0,16 3 0 16,8 2 3-16,12 2 8 16,5-5 4-16,10-7 1 15,3-6 2-15,8-19 5 16,2-6-21-16,1-18-168 15,-3-10-258-15</inkml:trace>
  <inkml:trace contextRef="#ctx0" brushRef="#br0" timeOffset="1620.6">23425 6599 756 0,'0'-9'417'16,"0"-11"-97"-16,4 18-117 15,-1 3-27-15,2 16-70 16,1 9-34-16,2 9-27 16,0 7-12-16,0 5-12 15,-1 2 0-15,-4-2 2 0,0-4 22 16,-1-16-132-16,0-7-137 16</inkml:trace>
  <inkml:trace contextRef="#ctx0" brushRef="#br0" timeOffset="1948.64">23400 6606 1006 0,'10'-10'466'0,"8"-12"-191"0,21 6-101 16,9-2-8-16,11 8-42 16,2 10-32-16,-19 6-41 15,-11 5-15-15,-30 12-15 16,-11 4-4-16,-20 5 0 15,-9 0-1-15,0-4-4 16,7-6-1-16,16-9-11 16,14-4-5-16,16-5-5 15,9 2-1-15,14 0 5 16,4 2 0-16,-1 8-1 16,-5 6 0-16,-17 13 1 15,-8 4 4-15,-16 7-1 16,-8-2 2-16,-12-9 5 15,-7-3 2-15,-7-15 22 16,1-4-35-16,1-12-139 16,3-6-443-16</inkml:trace>
  <inkml:trace contextRef="#ctx0" brushRef="#br0" timeOffset="2167.6">23864 6584 1170 0,'24'-1'516'0,"39"3"-260"15,6 17-88-15,-3 18-99 16,-14 5-37-16,-37 17-28 16,-24 2 8-16,-32 7 16 15,-8 2 27-15,-10-14 36 16,0-10 2-16,15-22-7 15,10-11-25-15,15-13-433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09:44:48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20897 3411 276 0,'8'0'139'0,"8"-2"14"16,-14-3-26-16,-28-1-8 15,-13-1 9-15,-29-1-15 16,-12 3 16-16,-12 0 0 16,2 5-5-16,7 3-20 15,7 0-1-15,19 5-1 16,10 0-21-16,34 1-54 0,16 3-20 15,43 1-10-15,18-3 6 16,42-3 33-16,33-4 13 16,36 0 20-16,21 0 5 15,12 4-8-15,-13 0-15 16,-18-1-29-16,-23-2-7 16,-46-2 1-16,-25-2 1 15,-46-5 9-15,-14-2 13 16,-23-7 5-16,-7-3-4 0,-9-7-15 15,-7-6-13-15,-5-3-12 16,2 5 0-16,7 8-8 16,9 7-25-16,13 13-18 15,10 7-4-15,9 12-1 16,2 3 21-16,6 9 17 16,-3 4 4-16,-14 1 33 15,-5-2 15-15,-21-7 22 16,-10-5 5-16,-6-5-20 15,2 0-15-15,11-7-90 16,6-2-108-16,21-4-319 16</inkml:trace>
  <inkml:trace contextRef="#ctx0" brushRef="#br0" timeOffset="533.23">22497 3007 1130 0,'-1'-1'489'16,"1"1"-278"-16,-1 8-65 15,2 19-84-15,4 10-12 16,1 18-5-16,5 9-7 0,3 10-10 16,-1-1-3-16,-1-6-4 15,-1-7-1-15,-2-17-5 16,-2-12 0-16,-5-11-1 15,-2-6 8 1,-10-11-73-16,-7-4-48 0,-16-16-102 16,-6-7-22-16,-9-15 64 15,4 0 48-15,12 3 118 16,7 6 26-16,16 15 67 16,7 6 15-16,13 9 46 15,14 0 11-15,18 7-4 16,12 2 19-16,19 1-32 15,6 0-20-15,-7-6-51 16,-6-4-36-16,-27-4-47 16,-8-3-144-16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0:24:23.6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19947 12488 1026 0,'-11'7'466'0,"-25"11"-198"16,-9 9-33 0,-5 18-67-16,-1 15-31 0,16 28-48 0,8 9-26 15,24 5-22-15,15-46-9 16,0 1-18-1,27 28 0-15,25-10-3 16,3-23-2-16,-3-31-83 16,-1-14-100-16</inkml:trace>
  <inkml:trace contextRef="#ctx0" brushRef="#br0" timeOffset="699.6919">20231 12718 717 0,'0'-2'385'0,"-4"1"-110"0,1 3-62 16,2-2-74-16,-4 25-39 0,-7 55-3 16,8-12-7-16,4 5-27 15,0-3-8 1,6-6-38-16,0-15-1 0,4-14-4 16,3-13 1-16,-1-19 13 15,0-10 6-15,-5-18 7 16,-3-6 2-1,-9-13-10-15,-10-6-6 0,-7-11-6 16,-5-7-5-16,5 0-7 16,7 6-6-16,13 18-8 15,5 12-8-15,14 17-12 16,7 7 0-16,15 8 3 0,11 2 6 16,13 5 33-16,3-4-63 15,-3 0-175-15,1 0-229 16</inkml:trace>
  <inkml:trace contextRef="#ctx0" brushRef="#br0" timeOffset="904.48">20194 12987 800 0,'0'-1'419'15,"0"3"-96"1,22-3-125-16,12-1-43 0,24 1-57 16,3-7-35-1,-4 3-43-15,-4 5-6 0,-15 1-93 16,1 3-129-16</inkml:trace>
  <inkml:trace contextRef="#ctx0" brushRef="#br0" timeOffset="1165.6367">20692 12987 753 0,'-2'-3'457'0,"2"1"-25"0,1 2-129 16,-1 0-97 0,0 0-43-16,28 2-61 15,36-2-33-15,-21 1-44 16,-2 1-11-16,2 5-100 16,-5-4-95-16</inkml:trace>
  <inkml:trace contextRef="#ctx0" brushRef="#br0" timeOffset="1600.7348">21054 13168 922 0,'-1'8'421'0,"3"11"-171"16,7-4-50-16,14-4-44 15,4-5-27-15,3-10-26 16,-2-7-11-16,-5-14-19 16,-4-5 0-16,-3-6-22 0,-4-5-9 15,-10-2-16-15,-2 0-5 16,-6-11-6-16,1-2-4 16,0 0-6-16,2-2-4 15,5 15-5-15,3 7-3 16,4 15-8-16,3 6-40 15,8 13-97-15,1 2-70 0,5 11-305 16</inkml:trace>
  <inkml:trace contextRef="#ctx0" brushRef="#br0" timeOffset="1804.1016">21130 13048 1123 0,'-1'0'467'0,"6"2"-268"15,8-3-44-15,21-2-80 16,5-1-11-16,7-1-36 16,1 2-11-16,-9 3-116 15,-5 5-196-15</inkml:trace>
  <inkml:trace contextRef="#ctx0" brushRef="#br0" timeOffset="2256.1916">21418 13135 864 0,'4'0'393'0,"-2"-3"-177"16,2 6-48-1,-4-3-68-15,0 0-21 0,1 18-31 16,2 35-9-16,-10-29-14 16,5 4-6-16,2-8-8 15,0-5-3-15,2-7 3 16,3-7 4-16,4-9 1 15,0-3 1-15,3-6-3 16,-3-3-5-16,1 4-3 16,4-1-1-16,-7 5 0 15,0 6 2-15,-8 1-1 0,-7 4-1 16,-1 4-4-16,-3 5-1 16,2 4-3-16,1 2 0 15,0-3 1-15,5 1 2 16,8-2 9-16,-1-1 9 15,9-2 5 1,3-2-1-16,3-2-4 0,9-3-7 16,3 0-41-1,-2-1-82-15</inkml:trace>
  <inkml:trace contextRef="#ctx0" brushRef="#br0" timeOffset="2749.4431">21591 12642 916 0,'5'0'480'0,"6"0"-111"16,17 13-179-16,14 9-43 16,18 21-22-16,-1 11-6 15,-12 21-29-15,-15 4-7 16,-26 8-25-16,-11 0-19 15,-17-11-8-15,-2-2-8 16,-6-23-85-16,1-10-83 16,5-15-147-16,-3-8-114 0</inkml:trace>
  <inkml:trace contextRef="#ctx0" brushRef="#br0" timeOffset="5838.5101">22265 12747 595 0,'-2'0'318'0,"-6"4"-74"16,-4 5-34-16,-8 16-60 15,-4 6-26-15,-3 14-37 16,0 8-15-16,-2-3-28 0,5-2-8 16,5-11-14-16,5-8-10 15,7-9-4-15,3-9-2 16,4-5 9-16,0-7 1 16,7-11 1-16,2-5-1 15,8-14-8-15,2-4-3 16,6-11-3-16,3 2-2 15,1-4-11 1,-2 0-4-16,-4 10 1 0,-5 4 2 0,-9 15 11 16,-3 9-2-16,-9 15-5 15,-3 3-2-15,-3 15-1 16,1 5 3-16,6 9 3 16,4 4 1-16,17 2 0 15,7 2 1-15,10-6 2 16,2-3 1-16,-8-11 2 15,-6-4 1-15,-4-6 2 16,-9-4 0-16,-10-4 11 16,-3 0 1-16,-20-5 3 15,-10 2 2-15,-23 2-7 16,-9-4-3-16,-4 3-4 16,7 0-2-16,16-2-6 15,12-1-2-15,15-2-10 16,10-1-27-16,22 0-112 15,8-3-117-15</inkml:trace>
  <inkml:trace contextRef="#ctx0" brushRef="#br0" timeOffset="6150.2825">22557 12896 871 0,'2'-3'437'15,"2"0"-142"-15,10 6-127 16,6 9-37-16,6 12-35 15,3 3-11-15,1 6-39 16,-1 2-12-16,1-4-16 16,-2-2-5-16,-4-7 19 15,-3-4-57-15,-6-7-130 16,-5-7-142-16</inkml:trace>
  <inkml:trace contextRef="#ctx0" brushRef="#br0" timeOffset="6353.3979">22849 12825 669 0,'-7'-3'399'0,"-6"2"-51"16,-7 7-139-16,-5 6-40 0,-7 13-58 16,-4 6-22-16,-3 8-40 15,2-1-15-15,3-1-16 16,3-6-3-16,11-9-8 15,3-4-1-15,6-6-40 16,2-5-52-16,8-2-176 16</inkml:trace>
  <inkml:trace contextRef="#ctx0" brushRef="#br0" timeOffset="6709.4234">23138 12896 924 0,'-2'2'429'0,"2"3"-191"15,13-5-96-15,13 0-30 0,17-2-43 16,3-2-15-16,0 1-34 16,-4 3-8-16,-5-3-5 15,-3 2 2-15,-3 1-76 16,-3-3-82-16</inkml:trace>
  <inkml:trace contextRef="#ctx0" brushRef="#br0" timeOffset="6963.9508">23170 13050 693 0,'1'5'332'0,"9"0"-109"0,7-2-30 15,19-2-23-15,4-1-20 16,3-1-35-16,4 0-20 16,-7-1-35-16,-2 1-13 15,-3-4-23-15,-5 4-7 16,-10-3-23-16,-6 1-71 15</inkml:trace>
  <inkml:trace contextRef="#ctx0" brushRef="#br0" timeOffset="11535.3982">19990 14067 542 0,'1'-7'275'0,"5"-8"-94"16,7-10-74-16,-1-6-24 16,7-6-39-16,-4-4-13 15,-6 1 1-15,0 0 8 16,-5 9 22-16,-3 9 17 16,-1 10 14-16,-6 7-7 15,2 7-25-15,0 7-20 16,-3 11-30-16,2 3-4 15,11 17 4-15,2 4-1 16,9 4 11-16,3 7 0 0,-7-15-2 16,3-1-2-1,-5-7-9-15,1-4 0 16,-3-6-49-16,-4-5-76 0</inkml:trace>
  <inkml:trace contextRef="#ctx0" brushRef="#br0" timeOffset="11725.5834">19901 14274 792 0,'20'-4'411'16,"10"-4"-121"-16,16 0-105 16,9 1-25-16,10 3-61 0,7 5-28 15,0 4-42-15,-5 0-11 0,-19 2-12 16,-5-4-59-1,-16-1-291-15</inkml:trace>
  <inkml:trace contextRef="#ctx0" brushRef="#br0" timeOffset="12163.7008">20001 14501 835 0,'11'-7'365'0,"13"-12"-199"15,8 4-17-15,12 9-46 16,-1 1-25-16,-1 19-16 15,-8 2 1-15,-19 12 5 16,-9 10 0-16,-20 1-14 16,-9 5-12-16,-10 1-20 15,-2-9-5-15,0-7-3 16,1-8-5-16,6-16-22 16,5-5-15-16,7-10-17 15,8-2-4-15,4-4 16 16,5 3 6-16,13 1 11 15,2 1 4-15,6 5 1 16,5 3 3-16,-1 8 5 16,4 7 5-16,4 10 18 15,-6 2 5-15,-1 3 1 16,-4-1-3-16,-2-4-11 16,2-6-12-16,3-16-170 0</inkml:trace>
  <inkml:trace contextRef="#ctx0" brushRef="#br0" timeOffset="12914.1427">20581 14103 746 0,'3'0'354'0,"-1"2"-122"0,4 8-48 16,4 9-43-16,0 5-15 0,1 12-34 15,-3 0-14-15,-5 3-24 16,-3 0-14-16,2-6-14 15,-2-9-6-15,2-10-10 16,0-9 5-16,5-17-5 16,2-11-10-16,5-14-18 15,3-9-7-15,3 1-1 16,1 8 11-16,-2 7 13 16,-3 9 0-16,2 20-1 15,-8-1 7-15,1 15 12 16,-1 8 3-16,-4 5 4 15,-1 5-7-15,-2 3-9 16,-2-4-1-16,-2-4-1 16,1-9-1-16,0-11-1 15,8-6-1-15,3-14 1 16,2-6-1-16,7-10 0 0,-2-3 0 16,4 0-2-1,2 6 1-15,-11 3-1 16,-4 5-1-16,5 20 1 15,-11 2 14-15,1 20 30 0,-3 6 13 16,-8 6 12 0,2 8-13-16,9 8-24 0,-4-10-11 15,5-9-13-15,1-6-4 16,-1-17-30-16,8 3-50 0,-3-12-227 16</inkml:trace>
  <inkml:trace contextRef="#ctx0" brushRef="#br0" timeOffset="13750.2357">21440 13725 565 0,'-12'-1'303'15,"-10"7"-43"-15,-12 7-50 16,-12 22-54-16,3 16-22 0,-5 20-48 16,9 20-16-16,19 28-25 15,9 7-8 1,14 9-12-1,11-4-7-15,16-19-6 0,2-10-2 16,13-27 5-16,6-15-42 16,-4-32-192-16</inkml:trace>
  <inkml:trace contextRef="#ctx0" brushRef="#br0" timeOffset="14223.1571">21612 14070 979 0,'-2'5'394'0,"-6"6"-241"16,-2 11-30-16,0 12-20 15,-3 2-22-15,5 4-42 16,7 0-10-16,7-9-21 16,5-3-3-16,11-9 1 0,4-4 4 15,4-14 4-15,1-4 2 16,-1-10 1-16,-3-4 1 15,-6-9-1-15,1-4-3 16,-7-4-3-16,-3-2 0 16,-7 3-2-16,-3-1 0 15,-2 16-1-15,-4 0-2 16,1 15-8-16,-1 8 0 0,0 4 2 16,6 13 4-16,4 6 9 15,5 5-1-15,4 2-4 16,-2-6-2-16,-1-3-2 15,0 0-15-15,1-6-146 16,-2-5-203-16</inkml:trace>
  <inkml:trace contextRef="#ctx0" brushRef="#br0" timeOffset="14528.1464">21897 14561 911 0,'6'8'405'0,"-1"0"-148"0,11 1-97 15,2-4-28-15,-6-6-10 16,3 1-38-16,-2 0-19 16,-3-3-20-16,-3-4-5 15,-4-10-7-15,-3-5-4 16,-3-3-13-16,1-1-4 0,-1-5-8 15,3-2-4-15,-2-5-4 16,9 2-6-16,11 7-8 16,-2 4-24-1,6 8-61-15,-3 5-37 16,0 9-119-16,-2 3-117 0</inkml:trace>
  <inkml:trace contextRef="#ctx0" brushRef="#br0" timeOffset="14685.2919">21973 14433 779 0,'0'3'417'15,"0"3"-77"-15,3-1-120 16,-3-5-104-16,4 0-23 16,21 5-44-16,28 8-19 15,-26-14-25-15,2 1-61 16</inkml:trace>
  <inkml:trace contextRef="#ctx0" brushRef="#br0" timeOffset="15014.6791">22016 13935 841 0,'10'-10'431'0,"9"-9"-126"0,9 2-127 16,6 9-28-16,-4 4-46 0,-7 6-19 15,-14 15-24-15,-5 8-8 16,-16 6-16-16,-9-1-9 16,0 0-13-16,-2-9-5 15,14-3-7-15,7-2-3 16,14-9 0-1,7-6-1-15,17-4 1 16,9-5 2-16,4 1-12 0,4 3-36 0,-10 2-158 16,-7 2-357-16</inkml:trace>
  <inkml:trace contextRef="#ctx0" brushRef="#br0" timeOffset="15222.4657">22452 14215 1869 0,'15'-2'97'0,"2"-2"-28"16,15-3 63-16,7 5-30 15,0 2-51-15,-3 0-19 16,-4 3-35-16,-2-2-79 0</inkml:trace>
  <inkml:trace contextRef="#ctx0" brushRef="#br0" timeOffset="15859.888">22879 14082 842 0,'7'-2'406'0,"6"-1"-161"0,0 5-88 16,2 8-21-16,-2 13-25 0,-5 1-9 15,-7 15-25-15,-1 2-16 16,-1-4-28-16,1 1-12 16,4-13-12-1,3-5-1-15,5-11 0 0,6-3 0 16,6-6 1-16,0-7 1 15,5-7 0-15,0-4-2 16,-3-13-20-16,2-1-12 16,-9-7-6-16,-4-1-1 15,-8 5 22 1,-7 6 9-16,-2 18 10 16,-5 4 7-16,-3 8 11 15,-2 10 4-15,5 9 2 16,1 7-7-16,6 6-12 0,5-2-5 15,2-2-6-15,2-2-1 16,4 2-61-16,-2-5-93 0</inkml:trace>
  <inkml:trace contextRef="#ctx0" brushRef="#br0" timeOffset="16136.894">23359 14428 1173 0,'0'9'491'0,"-6"3"-271"16,5 10-54-16,-14-3-48 15,1 2-30-15,10 11-47 0,-4-7-16 0,12-2-19 31,3-3-2-31,4-11-2 16,2-1 1-16,0-8 0 16,3-4-26-16,-8-5-100 15,6 1-94-15</inkml:trace>
  <inkml:trace contextRef="#ctx0" brushRef="#br0" timeOffset="16311.5991">23371 14271 941 0,'3'-1'572'0,"2"-1"-1"0,-3 1-360 16,-2 1-60-16,0-1-83 16,0-1-27-16,0 1-116 15,0 0-105-15</inkml:trace>
  <inkml:trace contextRef="#ctx0" brushRef="#br0" timeOffset="16854.803">23413 13869 425 0,'-7'-1'295'16,"-2"-3"41"-16,3 1-109 0,1-6-76 16,6 1-21-16,3-4-40 15,4 2-18-15,12 4-24 16,-2-1-10-16,10 11-16 0,-1 4-5 15,-12 11 9-15,-2 9 8 16,-21 4 7 0,-8 5 2-16,-5-4-16 0,0-3-10 15,5-9-7 1,10-5-2-16,6-10 0 16,3-1 16-16,12-4 23 15,3-2 10-15,10 1 1 16,2-3-15-16,3 2-23 15,1 1-7-15,-4-1-6 16,0 2-9-16,-2-2-141 16</inkml:trace>
  <inkml:trace contextRef="#ctx0" brushRef="#br0" timeOffset="17365.5064">23749 13693 960 0,'10'4'438'0,"21"14"-170"0,5 16-48 16,14 28-31-16,0 10-14 0,-14 15-51 16,-9 7-24-16,-30 17-49 15,-15 5-20 1,-21 5-16-16,0-6-4 15,4-24-4-15,4-17-3 0,13-25-74 16,-3-22-79 0</inkml:trace>
  <inkml:trace contextRef="#ctx0" brushRef="#br1" timeOffset="23871.2471">20270 12255 274 0,'4'-10'133'15,"2"-16"-36"-15,6-6 0 16,6-11 16-16,7 0 4 0,7-4 5 16,7 14-6-1,4 15-37-15,-5 7-22 16,13 26-38-16,-1 2-10 16,25 15-4-16,12 1 2 0,5-9 1 15,10-3-1-15,3-13 42 16,3-8 3-16,1-12 7 15,-14-6 2-15,-24-3-38 16,-12 7-3-16,-33 3-14 16,-8 3-66-16</inkml:trace>
  <inkml:trace contextRef="#ctx0" brushRef="#br1" timeOffset="24489.6923">21576 12069 294 0,'-1'0'197'0,"0"-2"22"0,1 2-42 16,0-1-49-16,0 0-23 15,0 0-41-15,0-1-14 16,0 2-8-16,11 6 6 0,55 61 6 16,-22-30-4-1,17-5-12-15,8-9-3 0,13-23-7 16,9-12 0 0,23-25-7-16,6-4-5 0,9 3-8 15,0 11-4-15,-12 20-4 16,-8 13-2-1,-29 17-1-15,-17 4 3 0,-30 10 3 16,-9 1 2 0,-1 1-186-16</inkml:trace>
  <inkml:trace contextRef="#ctx0" brushRef="#br1" timeOffset="25687.7182">20436 11236 600 0,'4'-4'286'0,"-2"0"-126"0,0 5-42 15,-2-1-34-15,2 13-13 16,16 57 2-16,-2-20-6 15,-6-1-27-15,5-5-9 16,6-6-10-16,-8-7-6 16,4-8-3-16,-4-7 0 15,-4-12 8-15,0-4 4 16,-2-12 2-16,-1-7 0 0,3-11-7 16,-2-7-6-16,1 0-4 31,0 3-3-31,-1 1-2 0,-2 4-2 15,-3 8 0 1,1 6 0-16,-1 12-8 0,0 4-6 0,0 5-3 16,-2-6 0-1,0 0 7-15,8 21 6 16,16 33 1-16,-11-28 1 16,2 2 0-16,1 0 0 0,3-3 2 15,-2-4 1-15,-2-9 0 16,-2-6 2-16,0-7 4 15,1-4 4-15,1-7 15 16,1-7 1-16,3-4-1 16,-3-8-3-16,1-6-10 15,-2 0-1-15,-8-4-1 16,6 5-2-16,-9 3-4 0,-4 3-3 16,0 11-25-1,-3 4-46-15,-7 16-175 16</inkml:trace>
  <inkml:trace contextRef="#ctx0" brushRef="#br1" timeOffset="26104.7499">21016 11543 448 0,'-1'9'288'0,"0"7"9"0,1 3-150 16,1 5-20-16,-1-5-50 16,1 0-25-16,1-10-23 15,-2 0-6-15,3-6 3 16,-3-4 16-16,0-4 3 15,0 3-1-15,0 1-12 16,0-13-17-16,2-39-6 16,-2 26-1-16,-7-2-1 15,2 5-1-15,1-1 11 16,4 12 3-16,2 2 2 16,0 2-4-16,6 4-19 15,3 1-4-15,12 3-2 16,5 1 2-16,6 1-15 0,2-1-31 15,-3-5-92 1,-3 1-58-16,-7-2-166 16</inkml:trace>
  <inkml:trace contextRef="#ctx0" brushRef="#br1" timeOffset="26328.871">21038 11574 798 0,'-1'-2'362'16,"0"1"-169"-16,9 5-71 0,11-2-77 16,9 3-12-16,5-6-11 15,4-1-9-15,-3 2-99 16,-3 0-284-16</inkml:trace>
  <inkml:trace contextRef="#ctx0" brushRef="#br1" timeOffset="26655.9318">21592 11322 747 0,'0'-1'366'15,"0"1"-157"-15,-1 2-46 0,1-2-72 16,0 7-25-16,0 22-10 15,1 37-8-15,2-27-18 16,-1-1-8 0,4 0-7-16,-2-6-2 0,2-11-2 15,0-1-11 1,-1-14-99-16,-1-6-106 0</inkml:trace>
  <inkml:trace contextRef="#ctx0" brushRef="#br1" timeOffset="26846.6519">21447 11514 488 0,'7'0'286'0,"2"-5"8"0,16 5-88 16,9-3-64 0,-2-5-11-16,10 3-50 0,-4 1-20 0,-2 7-29 31,-2 6-8-31,-3-1-16 15,-2 2-85-15</inkml:trace>
  <inkml:trace contextRef="#ctx0" brushRef="#br1" timeOffset="27525.6398">21988 11208 903 0,'-1'0'403'16,"0"4"-229"-16,-1 1-62 15,2-5-68-15,4 22-8 16,18 56 29 0,-6-24 0-16,3 8-7 0,1 0-11 15,-6-6-22-15,2-2-6 16,-4-16-5-16,-2-5 1 15,-2-18 26-15,-3-9 15 16,0-11 21-16,-2-7 0 16,7-2-26-16,2-9-14 15,1-6-22-15,1-7-4 16,-3-4-4-16,0 0-2 16,0-4-5-16,1 6-1 15,-6 7-2-15,-3 9-1 16,-1 15-11-16,-1 4-2 0,5 15-2 15,0 2 1 1,5 11 11-16,4 7 4 16,3 4 0-16,-2-1 1 0,7 3 2 0,-6-4 0 15,-4-6 1 1,6-1 2-16,-10-11 1 0,0-7 1 16,-1-9 8-1,-4-8 2-15,6-9 2 16,1-9-1-16,0-5-7 0,9 5-3 15,-9-8-2 1,4 2-1-16,-3 2 1 0,-6-2 0 16,-3 6-1-16,-1 2 0 15,-3 3-67-15,0 5-64 16,-1 2-265-16</inkml:trace>
  <inkml:trace contextRef="#ctx0" brushRef="#br1" timeOffset="27961.0042">22578 11743 665 0,'2'2'297'0,"2"3"-122"16,-1-4-10-16,-3-1-12 15,0-1-11-15,0 0-30 16,0 0-19-16,3-5-30 0,1-15-15 16,27-34-21-16,-28 27-8 15,-1-2-9-15,3 3-5 16,4 2-5-16,0-2 0 16,6 7-6-16,-2 3-2 15,2 5-2-15,3 10-1 16,-2 0-46-16,4-1-50 15,-1 7-179-15</inkml:trace>
  <inkml:trace contextRef="#ctx0" brushRef="#br1" timeOffset="28167.6401">22546 11675 828 0,'3'-1'349'0,"10"-1"-190"0,4-3-43 16,9 0-42-16,6 4-26 15,1-2-34-15,0 2-5 16,-6 1-40-16,-6 0-78 16</inkml:trace>
  <inkml:trace contextRef="#ctx0" brushRef="#br1" timeOffset="28470.2237">22828 11665 629 0,'1'-1'314'16,"-1"2"-94"-16,-2-1-51 15,2 0-59-15,0 0-14 0,0 1-31 16,8 18-15-16,8 30-22 16,-15-31-9-1,-3 2-6-15,-5-2-3 0,6 0-1 0,-3-3-1 16,2-7-29-1,6-1-52-15,-2-7-248 0</inkml:trace>
  <inkml:trace contextRef="#ctx0" brushRef="#br1" timeOffset="28798.7804">22952 11711 366 0,'0'0'240'0,"-2"0"27"15,1 0-88-15,0 0-51 0,0 0-16 16,0 0-35-16,0 0-14 16,-13 8-22-16,-32 33-10 15,28-33-11 1,5 3-2-16,3-1 5 0,2-3 5 15,8 0 16-15,5 1 9 16,12 0-2-16,-5-1-2 0,11 0-15 16,-4-3-10-1,1 2-6-15,9 5-3 16,-12-5-1-16,3 0 0 0,-14-6-16 16,-2-2-82-16</inkml:trace>
  <inkml:trace contextRef="#ctx0" brushRef="#br1" timeOffset="35290.0105">20103 15061 363 0,'0'0'183'0,"0"1"-61"15,2 3-61-15,-2-4-46 16,0 0 5-16,3 12 24 16,47 43 10-16,-14-19 6 15,10 6-6-15,23 9-8 16,12 3-11-16,12-6-14 16,9-5-2-16,19-14-10 15,-4-14 0-15,17-18 3 16,2-10 1-16,-9-22 3 15,4-2 2-15,-1-7 16 16,-5 3-1-16,-14 19 5 16,-11 12 7-16,-29 26-14 15,-17 12-1-15,-13 23-7 16,-4 1-11-16,-7-3 0 16,1-2 3-16,-5-22 8 0,2-6-74 0</inkml:trace>
  <inkml:trace contextRef="#ctx0" brushRef="#br1" timeOffset="35984.2345">22109 15605 269 0,'-6'-3'161'16,"-5"-8"1"-16,1 7-18 0,2-4-35 15,4 0-17-15,6-3-45 16,6-4-21-16,16-2-19 16,10-8-3-16,21-7 5 15,10-6 2-15,19-5 1 0,11 3-1 16,13 5-6-1,9 6-3-15,-4 16-2 16,-2 5-2-16,-12 15 0 16,-3 7-1-16,3 10 0 15,-8-1 2-15,15-1 1 0,0-8 19 16,6-18 18 0,6-9 5-16,-12-16 9 15,-8-9-13-15,-30-11 19 16,-12 6 9-16,-37-2 3 15,-16 6-5-15,-21 15-37 0,-10 5-26 0</inkml:trace>
  <inkml:trace contextRef="#ctx0" brushRef="#br1" timeOffset="40443.4015">21628 15840 507 0,'-6'-2'297'0,"-10"6"-26"15,-3 8-84-15,-7 15-67 16,-4 9-19-16,-2 10-25 15,-5 0-18-15,8 1-31 0,7 3-7 16,10-10-12-16,6-3-5 16,6-19-1-1,3-12 3-15,8-19 3 0,3-11 2 16,4-15 0-16,4-1-2 16,2-9-3-1,-4-4-1-15,-1 5-1 16,-1-2 0-16,-7 11-1 0,4 9-1 15,-11 13 1-15,-3 5-2 16,-1 9-9-16,-1 4-3 16,2 9-4-1,6 6-1-15,10 12 5 0,6 7 2 16,16 5 4 0,5 8 2-16,2-3 5 15,0-2 3-15,-10-6 2 0,-9-6 1 16,-14-1 0-16,-9-6 2 15,-11-4 5-15,-14-3 1 16,-24-9 1-16,-8-2-2 16,-16-6-3-16,2-5-2 15,12 1-4-15,5-4-2 16,15 2-3-16,8 0-3 0,15 7-7 16,8 5-3-16,8 3-9 15,6 2-52-15,7-6-212 16</inkml:trace>
  <inkml:trace contextRef="#ctx0" brushRef="#br1" timeOffset="40814.2374">21959 15869 286 0,'-2'-10'228'15,"2"-14"64"-15,2 2-45 16,-1 7-40-16,7 4-16 0,-10 7-60 15,1 4-34-15,1 15-54 16,0 11-19-16,10 24-8 16,-4 5 0-16,4 9-6 15,-4 1-3-15,0-1 4 16,2-5 0-16,0-12 2 16,1-15-13-16,4-17-102 15,0-9-90-15</inkml:trace>
  <inkml:trace contextRef="#ctx0" brushRef="#br1" timeOffset="41137.7403">22381 15810 723 0,'-7'-3'339'0,"-4"3"-138"15,-10 2-44 1,-7 16-71-16,-4 2-20 0,-13 10-31 16,-5 4-11-16,0-3-14 15,2 1-1-15,11-6-5 16,7-2-1-16,13-7-4 16,6-2-5-16,11-3 7 15,4-2 14-15,27 7 25 16,10 2 7-16,26 3 1 15,11 2-6-15,-5-1-15 16,0 1-3 0,-21-4-5-16,-6-5-2 0,-12-5-15 15,-8-5-60-15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0:25:29.8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18017 13656 574 0,'-2'-8'259'0,"-1"-17"-107"16,5-9-42-16,16-21-37 15,13-18 4-15,34-22 4 16,17-7-5-16,34-10-9 16,17 0-11-1,17 7-26-15,3 7-10 0,-5 27-12 0,-16 13-2 16,-30 30-3 0,-22 11 1-16,-30 12-3 15,-11 5 1-15,-22 2 1 16,-6 1 5-16,-12-3 17 15,-5 2 1-15,-8-5 2 16,-4-3-6-16,-5-4-13 16,-2-5-3-16,2 1-3 0,1 4-3 15,3 4-2 1,2 5-3-16,7 4-1 16,-2-3-2-16,12 4-6 15,3-4 1-15,12 0 0 0,10-2 2 16,13-1 9-16,7 2 0 15,4-1 2-15,-6-1 0 16,-7 0 1-16,-13-4 0 16,-11 5 6-16,-2 4 8 15,-15 9 23-15,-5 4 11 0,-8 8 15 16,-5 3-4-16,-4-2-22 16,8 4-9-16,7-10-96 15,9-7-65 1</inkml:trace>
  <inkml:trace contextRef="#ctx0" brushRef="#br0" timeOffset="771.4575">19766 12200 843 0,'-1'-8'390'0,"-1"-4"-167"15,2 4-50-15,-1 8-81 16,3 12-31-16,6 13-41 15,4 9-6-15,5 18 6 16,1 6-2-16,2 1-3 16,2 1-1-16,3-16-2 15,-8-10 0-15,4-7-1 16,-6-12 2-16,-12-8 1 16,11 2 3-16,-10-13 11 15,-1-1 3-15,1-12-2 16,-4-9-3-16,6-8-14 15,-4-6-3-15,11-6-3 16,-6-4-1-16,3 1-2 0,3 6 0 16,-3 17-4-16,-1 10-8 15,-4 17-12-15,-5 2 7 16,7 21 7-16,3 9 8 16,3 8 13-16,5 14-7 15,-4-10-2-15,0-1-2 16,2-9 2-16,0-7 0 0,1-9 3 15,-3-10 4 1,-2-8 31-16,-2-6 7 0,-2-9 5 16,-1-7-3-16,4-10-28 15,-5-6-8 1,8-3-6-16,-1-3-3 0,-3 3-3 16,0 4 0-16,-8 7-2 15,1 8-1-15,-1 9-66 16,1 1-58-16,7 3-155 15,2-2-198-15</inkml:trace>
  <inkml:trace contextRef="#ctx0" brushRef="#br0" timeOffset="1151.326">20308 12733 835 0,'1'3'355'0,"5"1"-181"15,4 2-38-15,10-4-23 16,-3 0-15-16,1-4-22 15,2 0-10-15,-8-6-3 16,2-1 1-16,-6-11-6 16,-4-2-5-16,-2-8-19 15,-2-5-7-15,0-2-14 16,3 1-4-16,3-4-7 16,3 5-2-16,-1 4-1 15,-3 2-3-15,5 13-5 16,-4 6 15-16,4 10-112 0,1 4-63 15,-6 11-243-15</inkml:trace>
  <inkml:trace contextRef="#ctx0" brushRef="#br0" timeOffset="1307.6252">20399 12588 815 0,'0'-2'404'16,"2"2"-135"-1,7-5-145-15,3 4-44 0,8 1-45 16,-2-2-11-16,9 6-16 16,-5 1-24-16,-3 0-217 15</inkml:trace>
  <inkml:trace contextRef="#ctx0" brushRef="#br0" timeOffset="1856.0336">20588 12699 540 0,'1'-4'307'0,"2"2"-47"0,0 2-55 0,-3 0-69 15,0 0-26-15,0 0-34 16,1 14-9 0,5 33-20-16,-6-26-9 0,-2-3-15 31,-2 1-5-31,5-4-7 15,3-3-2-15,-1-6 3 16,4-5 3-16,0-5 0 16,0-8 0-16,7 0-7 15,0-1-6-15,0-1-8 0,-3 3-2 16,-2 4 1-16,-2-1 2 16,-6 4 7-16,-1 3-1 15,-5 1-1-15,4 0-2 16,-1 0 0-16,1 0 2 15,-3 2 4-15,-3 4 3 16,2 4 8-16,-25 32 3 0,35-32 2 16,5 2 0-16,9-5-5 15,5-2-3-15,5-5 0 16,1-3-1-16,2-4-37 16,-9-7-69-16</inkml:trace>
  <inkml:trace contextRef="#ctx0" brushRef="#br0" timeOffset="2160.408">20859 12454 759 0,'0'0'362'16,"8"4"-143"-16,0-4-49 0,8-1-68 16,8-2-26-16,3 1-33 15,-1 2-15-15,-1 0-17 16,-2 0-2-16,-5 2-14 15,2-2-47 1,-7 4-182-16</inkml:trace>
  <inkml:trace contextRef="#ctx0" brushRef="#br0" timeOffset="2407.8436">20887 12531 529 0,'-1'1'293'16,"1"4"-51"-16,0-2-43 0,0-3-41 15,2 0-14 1,15 4-12-16,37 6-9 0,-30-14-29 16,2 4-13-1,1-1-28-15,-2-1-14 16,-3-1-36-16,-4-4-78 15</inkml:trace>
  <inkml:trace contextRef="#ctx0" brushRef="#br0" timeOffset="3006.779">21363 12645 587 0,'-1'7'281'0,"0"4"-89"16,8 4-37-16,3-8-18 16,0-1 1-16,3-6-10 15,-4-7-8-15,4-4-24 16,0-2-17-16,-11-13-29 15,-1-1-13-15,4-5-17 16,-6-7-5-16,1-1-4 16,0-3-1-16,0-9-4 15,3 2-3-15,4 4-4 16,0-1-3-16,10 15-4 16,0 6-2-16,10 8 1 0,-2 3-46 15,-4 8-91 1,2 7-68-16</inkml:trace>
  <inkml:trace contextRef="#ctx0" brushRef="#br0" timeOffset="3202.8565">21343 12415 759 0,'5'0'349'0,"1"-2"-129"16,15 2-117-16,5-2-26 0,7 2-28 16,6 0-20-16,-1 1-17 0,-2 2-35 15</inkml:trace>
  <inkml:trace contextRef="#ctx0" brushRef="#br0" timeOffset="3722.5467">21614 12579 908 0,'1'-2'396'0,"-1"0"-221"0,0 1-51 15,0 1-74-15,0 0-21 16,0 0-14-16,9 22-2 16,4 32-3-16,-11-25-1 15,-4-9 0-15,2-3-1 16,2-6 1-16,-2-8 2 0,1-3 8 15,0-7-1-15,-1 6-3 16,0 0-4-16,7-19-10 16,19-29 0-16,-13 30-1 15,0 5 0-15,-5 7 0 16,-5 5-4-16,-3 2 0 16,-6 5-1-16,5-5 3 15,0 0 2-15,-5 15 1 16,-35 30 0-16,33-32-3 15,3-1-2-15,10-4 9 16,5-1 4-16,14-1 6 16,5-2 3-16,8-2-7 15,2-1-3-15,-4-4 5 0,-1 1-36 16,-8-3-227 0</inkml:trace>
  <inkml:trace contextRef="#ctx0" brushRef="#br0" timeOffset="4554.0067">22011 12279 566 0,'-6'1'280'15,"-4"11"-76"-15,1 10-56 16,-6 12-43-16,-3 7-12 16,-1 0-18-16,0-4-15 15,5-5-19-15,9-5-8 16,3-11-22-16,2-7 4 15,7-12 4-15,3-9 1 0,3-10 2 16,-1-9-6-16,3-1-6 16,-1 0-2-16,-3-3-2 15,3 9-2-15,-6-3 0 16,-3 3-1-16,-3 14 1 16,-1 1-4-16,-2 13-6 15,1 6-3-15,0 4-1 16,1 8 1-16,7 4 4 15,-3-1 1-15,12 9-2 16,4-3 1-16,3 1 1 16,7 5 2-16,-3-9 2 0,0 1 1 15,-10-6 3 1,-6-8 1-16,-10 1 17 16,-8-1 6-16,-16-5 6 0,-8-3 2 15,-12-5-14-15,-4-4-5 16,4 1-10-16,6-1-3 15,9 0-7-15,5 5-2 16,6 1-80-16,6 3-69 16,10 5-236-16</inkml:trace>
  <inkml:trace contextRef="#ctx0" brushRef="#br0" timeOffset="4886.7885">22265 12433 564 0,'-3'-3'376'0,"2"1"20"16,2 0-129-1,-1 2-123-15,0 0-41 16,12 3-56-16,43 28-7 0,-27-11-9 16,-4-2-7-16,2 1-6 15,-7-5-3-15,1-1-31 16,-2 2-50-16,-4-7-178 15</inkml:trace>
  <inkml:trace contextRef="#ctx0" brushRef="#br0" timeOffset="5101.3475">22520 12388 832 0,'-5'4'386'0,"-14"4"-162"0,2 4-54 15,-8 6-67-15,-1 3-25 16,-1 2-34-16,-1 0-17 16,5 4-19-16,6-2-2 15,3-8 4-15,4-1-34 0,4-9-125 16,-5-3-186-16</inkml:trace>
  <inkml:trace contextRef="#ctx0" brushRef="#br0" timeOffset="5716.4729">22912 12403 424 0,'-2'-4'246'0,"-5"-6"-19"16,-4 5-26 0,-7 4-39-16,-5 1-14 0,-8 10-30 15,6 5-20-15,-10 1-31 16,6 5-12-1,8 1-21-15,2 1-9 0,21 6-14 16,4-5-3-16,17 0-5 16,13-3 0-16,3-7 5 15,6-4-5-15,2-4-113 16,-9-9-135-16</inkml:trace>
  <inkml:trace contextRef="#ctx0" brushRef="#br0" timeOffset="6045.8166">23085 12475 551 0,'-4'-3'297'16,"-9"-5"-57"-16,0 2-49 15,-3 4-64-15,-1-4-24 0,1 10-41 16,-4 0-16-16,3 3-25 15,3 5-11-15,7 2-8 16,6 7-1-16,13 6 2 16,6-3 1-16,12-1 1 15,5-4 3-15,0-16 4 16,1-6 3-16,-7-10 9 16,-6-9 2-16,-14 2 18 15,-8-2 8-15,-17 1-6 16,-7 0-5-16,-7 1-28 15,2 6-44-15,11 6-247 16</inkml:trace>
  <inkml:trace contextRef="#ctx0" brushRef="#br0" timeOffset="6493.6592">23363 12429 535 0,'-8'-3'320'16,"-13"-3"-31"-16,5 1-57 15,7 5-94-15,-2 0-43 0,9 5-66 16,5 4-16-16,2-1-12 15,13 5 1-15,5 5 7 16,0 3 3-16,-5 3 37 16,-6 4 25-16,-12 1 38 15,-8-3 11-15,-5 1-21 16,-8-8-19-16,-5-12-30 16,3-8-14-16,3-13-82 15,5-6-73-15</inkml:trace>
  <inkml:trace contextRef="#ctx0" brushRef="#br0" timeOffset="6990.4436">23643 12167 688 0,'-8'2'405'31,"-4"1"-52"-31,-9 15-147 15,-8 2-33-15,3 17-59 0,0 6-23 16,12 15-36 0,14 9-14-16,8-5-17 15,9-3-8-15,4-13-6 16,2-9 0-16,2-7 0 16,-1-8 5-16,-1-7-92 15,-1-8-70-15</inkml:trace>
  <inkml:trace contextRef="#ctx0" brushRef="#br0" timeOffset="7496.2923">23700 12487 725 0,'1'7'349'16,"0"0"-117"-16,3 10-119 16,3 2 0-16,-2-1-31 15,2 0-12-15,-1-6-30 16,-4-5-8-16,3 4-9 16,-3-7 4-16,-4-7-1 0,2-1-1 15,-1 3-6-15,0-2-10 16,-2-14-5-16,-7-38 0 15,4 28-3-15,5 4 1 16,1 8-3 0,3 2-2-16,3 8-3 15,-1-1-2-15,2 0-1 0,4 7 2 16,7 4 2 0,0-2 4-16,-6-5 1 0,4 2 1 15,-4-3 1-15,0-2 0 0,2 4-1 16,-7 0-1-1,-4 2 0-15,-1 3-2 0,-3 3 11 16,1 5 7-16,0 5 6 16,1 0 4-16,2 10-3 15,-2-6-6-15,-1-3-2 16,-2-3-5 0,0-5-5-16,0 0-1 15,10 1-53-15,-3-3-66 0</inkml:trace>
  <inkml:trace contextRef="#ctx0" brushRef="#br0" timeOffset="7904.7086">23887 12197 832 0,'4'-1'435'15,"2"1"-141"-15,4 4-64 16,11 14-90-16,3 9-36 16,7 15-23-16,5 8-13 15,-7 14-18-15,-9-4-8 16,-12-2-12-16,-8 0-8 16,-13-12-9-16,-3 1 0 0,-9-15 3 15,-1-4-3-15,3-15-22 16,1-8-47-16,11-5-189 15,4-1-196-15</inkml:trace>
  <inkml:trace contextRef="#ctx0" brushRef="#br0" timeOffset="10267.4284">22646 12806 105 0,'1'0'121'0,"2"0"18"0,18-14-25 16,13-9-21-16,16-16-32 15,11-8-3-15,22-16 22 16,11-11 15-16,30-18 17 16,3-3-8-16,14-1-26 15,1 5-19-15,-21 21-38 16,-12 10-7-16,-42 16-7 15,-16 13-1-15,-35 16 2 16,-15 6-1-16,-16 12 1 16,-7 5-1-16,-13-6-2 15,0 1 0-15,-4-8-1 16,1-5 0-16,14 0-1 16,4-3-1-16,18 2-3 15,3 1-3-15,12 3-1 16,6 1 0-16,5-3 2 0,8 1 0 15,2 0 2-15,-3 0 0 16,3 5 12-16,-7 1 25 16,-7 2 47-16,2 2 14 0,-13 2 21 15,-3 3-1 1,-5 3-14 0,-6 2-7-16,1 3-27 0,-2 0-22 15,-5-3-31-15,5 2-3 0,0-1-154 16,4-2-204-1</inkml:trace>
  <inkml:trace contextRef="#ctx0" brushRef="#br0" timeOffset="10581.7294">23392 11471 844 0,'9'0'407'16,"12"2"-162"-16,10-2-125 16,8-2-35-16,7 2-49 0,-1-5-13 15,-1 2-86-15,-5 0-93 16</inkml:trace>
  <inkml:trace contextRef="#ctx0" brushRef="#br0" timeOffset="11045.9303">23826 11387 381 0,'2'-8'251'15,"6"-7"2"-15,-1-2-130 16,3-1-19-16,1-3-23 15,-3 1 2-15,3 1 7 16,-2 3 2-16,-4 8 9 16,-4 2-3-16,-2 6-26 0,-5 6-10 15,0 9-33 1,2 5-11-16,3 7-7 0,-2 4-5 16,5 3-3-1,2-3 0-15,0-7 0 16,3 3 1-16,-2-7 0 15,-2-2 0-15,-5 0 3 0,-2-5 1 16,-5-3 2 0,-1 1 0-16,-2-6-1 15,-6 0-3-15,6-1-3 0,0-2-3 16,6-2-7-16,9 3 0 0,8-2 0 16,4-4 3-1,12 2 5-15,4-5 7 16,2-1 3-16,4 7 2 15,-4-2 1-15,-7-4-4 16,-8 4-56-16,-6 2-121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8:24:37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19123 3104 38 0,'0'-24'35'0,"4"11"-8"16,-4 13-5-16,0 0-5 0,-8 11-5 15,-1 10-4-15,1 8-2 16,-2 2-3-16,1 9-3 16,-3-2 2-16,2-7-1 15,5-3 0-15,0-10 0 16,5-18 0-16,5 9 0 31,0-18-1-31,4-9 1 0,1-6-1 16,3-8 2-16,-2-6-2 15,5 5 0-15,-5-4 1 16,2 1-1-16,-3 9 2 16,0 1-2-16,-3 8 1 15,-7 18 0-15,14 3-1 16,-7 12 1-16,3 13-1 0,1 7 2 15,5 4 0-15,2 5-2 16,3 1 0-16,-1-7-2 16,2-6-3-16,-5-13-6 15,0-4-17-15,-5-3-11 0,-12-12 1 16,0 0 0-16</inkml:trace>
  <inkml:trace contextRef="#ctx0" brushRef="#br0" timeOffset="132.28">19151 3206 34 0,'-7'-17'38'16,"24"1"32"-1,-4 12-47-15,10 8-11 16,3-4-42-16,5 10-4 0,-7-10-3 16,20 0-2-16</inkml:trace>
  <inkml:trace contextRef="#ctx0" brushRef="#br0" timeOffset="1248.1099">22554 3149 26 0,'0'-12'30'0,"0"12"0"15,0 15-14-15,0 1-5 16,0 8-3-16,-4 4-3 16,4 7-3-16,6 2 1 15,-6-1 0-15,3-4-2 0,-3-5-1 16,0-7-3-16,-3-8 0 0,3-12-2 15,-8-9 0-15,0-7 0 16,-2-6 0-16,2-2 1 16,0-5 1-16,4-1 3 15,2-2 2-15,2 2 1 16,5 5 2-16,5 0 0 16,7 4 2-1,3 1 0-15,4 6 1 16,1 1-2-16,-1 10 0 15,-5 3-1-15,-2 10-1 16,-11 2-1-16,-6 9-1 16,-7 0 0-16,-8 1-1 15,-1-2-1-15,2-1 1 16,7-4-1-16,7-2 0 0,0-13-1 16,28 16 1-16,-1-6 1 15,8-3-2-15,-2 8 2 16,-8-1 1-16,-9 3 0 15,-10 0-1-15,-13-2 1 16,-8-1-1-16,-12 0 1 16,-1-5-2-16,-4-9-19 0,8 0-17 15,0-13-1-15,13 6-1 16,7-16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33:40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16199 3147 1478 0,'0'0'-642'0</inkml:trace>
  <inkml:trace contextRef="#ctx0" brushRef="#br0" timeOffset="562.2741">16135 2668 645 0,'0'-7'547'16,"-1"5"-176"-16,-4 2-212 16,-1-6 128-16,-3 13-104 0,-3 5-36 15,-8 17-55-15,-3 6-23 16,-3 7-32-16,1 3-6 0,1 4-12 16,1-3-5-1,4-6-7-15,3-1-2 16,7-12-2-16,3-6 2 15,6-10 7-15,4-7 1 16,5-10 2-16,2-6 0 16,5-9 1-16,2-7 0 0,4-9-3 15,0-1-1-15,-2-8-7 16,-1-1-2-16,-3 4-1 16,-3 1-1-16,-4 7 1 15,-3 5-2-15,-5 9 3 16,2 4 0-16,-3 11-2 15,0 4-1-15,0 5 0 16,0-3 0-16,0 0-1 16,5 24-1-16,12 42 0 15,-5-27 1-15,4 10 1 16,2 1-1-16,4 1 1 16,-2 0 0-16,0-4-27 15,-1-4-23-15,-5-10-67 16,-4-3-59-16</inkml:trace>
  <inkml:trace contextRef="#ctx0" brushRef="#br0" timeOffset="736.5085">15959 2951 670 0,'18'-1'514'0,"0"0"-200"0,6 1-198 15,10-1 123-15,12 0-156 16,4-2-91-16</inkml:trace>
  <inkml:trace contextRef="#ctx0" brushRef="#br0" timeOffset="1197.3917">16209 2478 486 0,'-21'-13'405'0,"-9"2"-128"15,-1 5-151 1,-28-5 97-16,-6 5-68 16,-4 12-51-16,0 9-26 0,2 17-34 15,3 10-15 1,10 21-16-16,13 9-7 0,18 10-3 16,11 6 3-16,23 7 5 15,13 1 5 1,30-8 11-16,15-7 6 15,25-26 8-15,8-14 2 16,17-31 5-16,4-16 10 0,1-34 4 16,-7-15-1-16,-26-29-5 15,-14-12-5-15,-39-7-4 16,-20-2 0-16,-46 4-8 16,-22 5-11-16,-30 19-84 15,-13 11-141-15</inkml:trace>
  <inkml:trace contextRef="#ctx0" brushRef="#br0" timeOffset="2693.4762">23415 4473 498 0,'-2'-10'344'0,"-4"-8"-2"15,5 5-99-15,0-1-21 16,0 9-53-16,1 5-32 15,-2 7-43-15,0 8-16 0,-1 13-12 16,-1 6 1-16,-3 9-5 16,-1 3-11-1,2 4-18 1,-2 3-8-16,6 1-13 0,0 2-2 0,2-7-2 16,2-10-1-1,3-11 6-15,2-12-53 16,4-16-149-16,-2-9-113 0</inkml:trace>
  <inkml:trace contextRef="#ctx0" brushRef="#br0" timeOffset="3088.0409">23277 4524 538 0,'8'-12'331'0,"7"-6"-50"0,7-4-58 16,5 1-17-16,15 2-55 15,5 2-27-15,13 17-47 16,0 3-22-16,-6 14-21 16,-9 6-4-16,-24 4-8 15,-13 4-2-15,-29 0 0 16,-10-2 2-16,-15-2-1 0,-1-4-2 16,8-8 0-1,7-4-1-15,19-10-4 16,7-1-3-16,20-3-5 0,6-1-1 15,17 4 0-15,9 4 1 16,13 12-2 0,-1 4-1-16,-12 6-1 15,-13-1 1-15,-30-2 7 0,-14 3 5 16,-30-8 6-16,-17 2 3 16,-23-11-3-16,-2-9-4 15,14-6-7-15,11-4-5 16,24 0-44-16,9 4-38 15,9 1-138-15,9 4-88 0</inkml:trace>
  <inkml:trace contextRef="#ctx0" brushRef="#br0" timeOffset="3590.2969">23662 4278 882 0,'-28'-16'436'15,"-23"-9"-165"-15,-15 5-104 16,1 4-43-16,-9 16-68 16,-4 7-23-16,-2 19-33 15,-2 16-4-15,11 23 0 16,12 9 0-16,23 13 3 0,14 1 1 15,22 0 8-15,13 6 1 16,26 4 2-16,11-6-1 16,29-14-3-16,8-14 0 15,13-29 3-15,9-14 2 16,9-31 6-16,2-18 21 0,-1-33 38 16,-8-15 15-16,-33-24 42 15,-20-11-6 1,-58-10-17-16,-35-7-12 15,-48 5-34-15,-28 5-17 0,-29 25-26 16,1 20-11-16,-15 33-121 16,-3 19-159-16</inkml:trace>
  <inkml:trace contextRef="#ctx0" brushRef="#br0" timeOffset="19675.4503">1883 5333 582 0,'0'1'291'0,"-1"7"-60"15,-5 14-43 1,-12 19-39-16,-5 11-15 0,-11 7-55 16,1 4-19-16,3 0-33 15,5-13-9-15,14-12-5 16,6-8-4-16,8-21 8 16,6-10 3-16,9-22 4 15,2-12 3-15,5-17-5 16,-3-3-3-16,-10-10-4 15,-4 2-4-15,-1 2-5 0,1 8-5 16,1 17-2-16,-1 8-1 16,-6 18 6-16,-3 9 0 15,-2 12 0-15,0 10-1 16,6 18-7 0,5 5 1-16,17 12-1 15,7-1 1-15,17 3 2 16,0-1 0-16,0-4 3 0,-6-2 1 0,-19-14 1 15,-6-10 1-15,-14-10 9 32,-12-9 7-32,-18-11 5 0,-15-4 2 0,-32-8-9 15,0 3-6 1,-4 4-10 0,8 2-4-16,26 8-35 15,9 2-45-15,23 3-209 0</inkml:trace>
  <inkml:trace contextRef="#ctx0" brushRef="#br0" timeOffset="20206.5423">2532 5714 782 0,'-6'-7'384'0,"-6"-8"-128"15,-6 1-43-15,-11 0-61 16,-5-1-27-16,-8 6-49 16,18 10-24-1,11 0-46-15,2 0-15 0,-24 19-13 16,10 8 0-16,19 8 9 15,12-6 6-15,15-1 5 16,2-3 2-16,10-10 2 16,4-7 3-16,0-14 5 15,-2-5 2-15,-12-10 5 0,-3-3 2 16,-14-4 2-16,0-2 0 16,-6 2-3-16,-7 5-4 15,2 9-6-15,0 7-7 16,1 9-5-16,4 4-3 15,3 9-2-15,0 2 3 16,5 5 3-16,4 1 0 16,9 0 3-16,0-1 2 0,8-9 6 15,7-5 8 1,-4-12 25-16,5-9 18 16,-9-5 23-16,-5 0 1 0,-14-1-17 15,-7 6-17-15,-8-1-28 16,-3 4-21-16,0 2-135 15,1 0-139-15</inkml:trace>
  <inkml:trace contextRef="#ctx0" brushRef="#br0" timeOffset="20525.0121">2733 5542 939 0,'1'-21'476'15,"2"-16"-136"-15,16-1-157 0,13-1-38 16,13 7-49-16,5 6-23 15,4 22-43-15,-8 9-15 16,-8 25-13-16,-5 14-1 16,-13 12 2-16,-3 5 4 15,-10 6 5-15,-3-1 6 16,1 1 4 0,2-3-3-16,6-15-2 0,2-8-2 15,0-22 1-15,-1-14 1 16,-4-16 0-16,-4-14-2 0,-10-14-5 15,-4-1-4 1,-10 1-6-16,-5 10-5 16,-5 15-8-16,-4 7-2 0,-4 15-2 15,0 6 1-15,4 8-23 0,7 2-68 16,16-5-231 0</inkml:trace>
  <inkml:trace contextRef="#ctx0" brushRef="#br0" timeOffset="21147.5934">3503 5678 952 0,'-8'-8'428'0,"-13"-11"-205"16,-7 3-53-16,-6 5-84 15,0 3-30 1,4 8-49-16,5 1-15 0,11 9-16 16,5 5-1-16,15 8 7 15,9 1 5 1,17-4 13-16,4-2 2 0,3-8 4 16,-5-5 2-16,-12-5 2 0,-10 0 5 15,-13-2 1-15,-5 0 15 16,-10 1 11-16,-4 1 2 15,-10 4-2 1,-1 3-16-16,3 0-18 0,6 3-6 16,13 4-6-1,4 1-2-15,8 6 1 16,3 0 0-16,10-2 3 0,1 1 2 0,11-4 3 31,2-5 1-31,-6-11 3 16,5-4 0-16,-5-11 1 15,-3-6 0-15,4-3 2 16,-6-6 1-16,-6 5 2 16,1 2 1-16,-11 4-3 15,-2 8-2-15,-5 5-1 16,-4 3-1-16,0 6-1 16,1 6-1-16,4 7-5 15,6 4-1-15,5 2-1 16,6 1 2-16,5-3 0 15,1-3 2-15,8-9 4 16,-1-6 1-16,-1-8 14 0,-10-4 5 16,5-6 4-16,-3-1-2 15,-5 0-9-15,4-1-7 16,-17 1-77-16,-3-1-95 16</inkml:trace>
  <inkml:trace contextRef="#ctx0" brushRef="#br0" timeOffset="21296.5226">3738 5401 1334 0,'-5'-7'580'0,"-4"-3"-325"16,7 3-114-16,5 15-119 16,4 8-3-16,9 15-224 15</inkml:trace>
  <inkml:trace contextRef="#ctx0" brushRef="#br0" timeOffset="21952.3489">4166 5785 633 0,'3'-6'329'15,"1"-10"-79"-15,-2 1-35 16,-6 0-50-16,-5-4-13 16,-12 4-24-16,-5-3-13 15,-12 6-37-15,4 4-19 0,3 8-37 16,6 9-13-16,12 10-10 15,2 4-3-15,4 4 3 16,7 1-1-16,9-3 3 16,5-3 3-16,12-8 4 15,1-7 1-15,-2-10 0 0,5-4 1 16,-3-5-2 0,-1-3 0-16,-4 0-2 0,-8 0 0 15,-7 4-8 1,-6 6-5-16,-4 9-3 15,-4 8-2-15,2 6 6 16,4 4 3-16,6 1 1 16,4-1 1-16,7 0 0 15,4-7 1-15,4-10 3 16,-1-7 3-16,1-13 3 16,-2-3 2-16,-1-6 1 0,-6-5 0 0,-4-2 1 15,-2-3 0-15,-6 1-2 16,0 4-2-16,-4 11 11 15,0 2 0 1,1 12 0-16,-2 4 0 0,3 8-16 16,4 11-3-16,4 6 1 15,3 4-1 1,0 9 0-16,-2 3-1 16,-6 6 0-16,-1 3 0 15,-4-7 0-15,-4-4 3 16,4-8-9-16,-2-8-67 15,4-7-356-15</inkml:trace>
  <inkml:trace contextRef="#ctx0" brushRef="#br0" timeOffset="22163.0444">4433 5884 1076 0,'6'-3'492'0,"9"-5"-222"15,6 2-99-15,4 0-95 0,4 3-28 16,3 2-28 0,-2-1-11-16,3 2-220 15</inkml:trace>
  <inkml:trace contextRef="#ctx0" brushRef="#br0" timeOffset="22553.5754">4891 5611 817 0,'-14'-6'386'0,"-15"-1"-153"15,-2 3-63-15,5 8-82 16,5 7-35-16,12 4-44 16,9 2-10-16,12-3 1 15,8 2 3-15,11-6 7 16,1 0 1-16,-5-6 0 16,-1-2 2-16,-8-2 2 15,-7 0 3-15,-6 0 0 0,-9-2-2 16,-13 1-5-16,-6 0-3 15,-7 2 5-15,2 5 5 16,3 5 12 0,5 4 4-16,6 1 12 0,5 6 5 15,10 0 5-15,6 0 4 16,12 1-7-16,5-2-7 16,7-10-12-16,4-4-7 15,4-11-97 1,2-11-236-16</inkml:trace>
  <inkml:trace contextRef="#ctx0" brushRef="#br0" timeOffset="23073.3434">5668 5627 749 0,'-17'-1'410'0,"-12"0"-102"15,-10 8-142-15,3 11-51 16,7 11-77-16,5 4-21 0,16 7-17 0,9-1 1 15,20-2 11-15,11-6 5 16,16-10 8-16,-3-11 4 16,-4-15 27-16,-8-8 11 31,-19-10 14-31,-7-2 0 16,-25 2-27-16,-8 2-12 15,-9 8-26-15,-2 1-7 0,14 5-41 16,4 0-63-16,15 5-290 15</inkml:trace>
  <inkml:trace contextRef="#ctx0" brushRef="#br0" timeOffset="23613.7506">5670 5662 924 0,'8'-1'438'0,"15"1"-169"15,10 1-124-15,14 2-88 16,6 4-21-16,6-3-17 0,1 0-5 15,-5-4-24-15,-4 0-43 16,-14-2-125-16,-14-4-62 16,-22 6-101-16,-9-3 29 15,-14 2 121-15,-9-1 64 16,1 0 139-16,4 3 41 16,6 4 78-16,6 2 27 15,3 5 30-15,-1 5 2 16,5 3-26-16,1 5-12 15,8 7-28-15,2-1-22 16,2 1-44-16,4-3-13 16,-5-13-23-16,5-2 0 15,-2-15 2-15,-1-4-11 16,1-10-45-16,0-6-23 0,6-3-26 16,3-1 6-16,6 5 35 15,-1 5 18-15,1 11 36 16,-6 4 19-16,-5 10 39 15,-3 4 18-15,-6 6 10 16,-2 0-6-16,-1-4-23 16,-1-2-15-16,3-8-26 15,1-4-8-15,10-7-7 0,4-8-3 16,5-8-4 0,4-2-3-16,0 2-2 0,-3 6-1 15,4 7-2 1,-4 7 0-16,-5 7 1 15,1 7 4-15,-10 12 4 16,-1 5 2-16,-4 3-2 0,-4 0 15 16,0-7-267-16</inkml:trace>
  <inkml:trace contextRef="#ctx0" brushRef="#br0" timeOffset="24177.9234">7157 5722 936 0,'-24'-7'471'0,"-29"-5"-166"0,-1 5-88 16,8 8-132-16,9 11-41 0,16 8-39 16,11 6-7-1,10 16-4-15,4 0 3 16,22 9 5-16,4-7 3 16,17-14 5-16,0-9 1 15,-5-21 7-15,-5-6 6 0,-14-16 12 0,-4-9 4 16,-18-17 2-16,-7-6 6 31,-18-11-5-31,-7-5-7 0,3 1-8 16,3-3-16-16,17 0-16 15,12 4-9-15,22 10-20 16,13 10-7-16,20 25-53 16,1 10-30-16,-6 21-124 15,-5 13-144-15</inkml:trace>
  <inkml:trace contextRef="#ctx0" brushRef="#br0" timeOffset="24372.5932">7337 5692 1166 0,'4'4'473'16,"3"8"-293"-16,-1 7-62 15,0 10-57-15,-2 4-18 16,1 0-25-16,6-1-9 16,-3-5-197-16,7-4-326 15</inkml:trace>
  <inkml:trace contextRef="#ctx0" brushRef="#br0" timeOffset="24650.1338">7788 5835 932 0,'-22'11'473'15,"-14"10"-145"-15,-13-3-161 16,-5-3-48-16,5-5-56 16,5-9-16-16,13-6-22 15,8-6-3-15,8-9-20 0,7-1-10 16,10-2-18-1,6 1-6-15,16 4 4 16,2 3 6-16,6 9 20 16,3 5 9-16,-4 12 19 15,-2 9 10-15,-8 15 0 16,-4 8-4-16,-4 1-11 0,-2-1-20 16</inkml:trace>
  <inkml:trace contextRef="#ctx0" brushRef="#br0" timeOffset="25272.1384">8074 5827 529 0,'-9'-5'350'0,"-18"-7"27"0,-4 6-95 0,-8 6-114 16,0 4-52-1,13 18-88-15,8 6-21 16,14 11-12-16,4-2-2 16,16 0 8-16,10-7 2 15,13-12 3-15,8-3 4 16,-6-16 9-16,-3-6 6 0,-14-14 11 16,-7-10 3-1,-17-16-1-15,-14-8-5 0,-13-10-6 16,-8-2-2-16,2 6-8 15,6 0-2-15,14 3-11 16,12 3-5-16,20 3-16 16,11 7-6-16,15 16-21 15,8 10-25-15,-1 19-114 16,-4 10-108-16</inkml:trace>
  <inkml:trace contextRef="#ctx0" brushRef="#br0" timeOffset="25643.4052">8341 5974 1090 0,'6'5'436'15,"8"1"-276"-15,4 7-44 16,2-11-47-16,2-2-12 15,6-7-22-15,-3-7-6 16,-3-10-2-16,-3-3-2 0,-12-6-5 16,-6-5-3-16,-14 0-6 15,-10 3-3-15,-9 12-15 16,-3 6-6-16,4 19-10 16,6 11 1-16,8 18 14 15,6 9 6-15,11 13 7 16,1 1 2-16,11 3-1 15,3-4 1-15,-4-6 4 16,-3-2 4-16,-8-8 0 16,0-4 0-16,0-5-3 15,-1-10-14-15,1-11-177 16,5-3-351-16</inkml:trace>
  <inkml:trace contextRef="#ctx0" brushRef="#br0" timeOffset="25959.7165">8851 6001 700 0,'-2'-11'361'16,"-5"-14"-85"-16,0-5-35 15,-8-1-62-15,-3-4-24 0,-3 6-52 16,-7 8-21 0,-1 10-36-16,-2 10-13 15,4 11-18-15,6 7-6 16,11 7-5-16,10 3-1 0,14 2 0 16,8 0 1-16,6-5 2 0,1-2 0 15,-2-9-2 1,0-7-20-16,-4-8-144 15,-5-4-166-15</inkml:trace>
  <inkml:trace contextRef="#ctx0" brushRef="#br0" timeOffset="26128.3845">8896 5707 946 0,'-2'-6'495'0,"-2"-3"-143"0,4 9-86 15,0 12-133-15,2 13-42 16,4 24-47-1,-1 9-1-15,2 13-12 16,1 8-5-16,-4-6-12 16,-1-2-2-16,-3-12-28 15,-1-9-52-15,-3-15-134 16,8-11-153-16</inkml:trace>
  <inkml:trace contextRef="#ctx0" brushRef="#br0" timeOffset="26528.5029">8940 5981 901 0,'14'-6'351'0,"21"-3"-254"16,4 1-41-16,4-4-43 16,-1 3-3-16,-11 0 0 15,-5-4 1-15,-11 2 0 16,-7-3 1-16,-4 2 31 15,-1 2 32-15,1 5 32 16,-2 4 9-16,4 7-19 16,-4 4-27-16,5 11-26 15,0 1-4-15,-4-1-6 16,3 0-4-16,-4-11-5 16,2-1-2-16,2-9-5 0,2-3-1 15,6-11-3-15,-1-5-3 16,7-2-4-16,-3-4-3 15,1 7-3-15,-3 2-2 16,-9 8-3-16,-1 9-1 16,-5 13-2-16,2 8 2 0,-2 8 2 15,2 0 2 1,-2-3-2-16,2-4-63 0,5-4-254 16</inkml:trace>
  <inkml:trace contextRef="#ctx0" brushRef="#br0" timeOffset="26694.69">9324 5492 1361 0,'-3'-7'572'0,"6"-1"-355"0,-5 7-84 16,4 14-106-16,0 8-27 15,-3 10-62-15,4 8-109 16</inkml:trace>
  <inkml:trace contextRef="#ctx0" brushRef="#br0" timeOffset="27290.269">10254 5565 949 0,'0'5'424'16,"-6"0"-180"-16,-6 18-150 15,-6 13-47-15,-11 15-8 16,1 11-2-16,-1 6-5 15,3-3-1-15,9-15-5 16,7-10-4-16,10-25 9 16,0-9 15-16,11-16 21 15,2-12 4-15,8-18-4 16,1-12-15-16,-2-11-19 16,1-2-5-16,-5-1-11 15,3 4-7-15,-3 15-7 0,-4 9-1 16,-3 20 2-16,-5 13-1 15,-2 20-2-15,4 9-2 16,1 21-4-16,6 10 4 16,5 6 2-16,3 6 1 0,6-5 1 15,-4-2 1-15,-1-17-71 16,-6-10-53-16,-7-18-164 16,-3-11-271-16</inkml:trace>
  <inkml:trace contextRef="#ctx0" brushRef="#br0" timeOffset="27431.6143">10204 5832 586 0,'-2'-1'401'0,"2"-5"42"16,2 1-194-16,-2 4-116 16,4-1-49-16,20-3-53 0,37-5-17 15</inkml:trace>
  <inkml:trace contextRef="#ctx0" brushRef="#br0" timeOffset="27883.2529">10514 5746 822 0,'4'-5'387'0,"9"0"-155"15,4 0-34-15,19 4-66 16,7 1-34-16,9 2-51 15,5 2-13-15,2-1-17 16,-3 0-5-16,-10-3-2 16,-8-1 2-16,-23-4-9 15,-10-1-9-15,-18-3-13 16,-10-3-3-16,-10-2 7 16,-3-2 10-16,15 2 6 15,7 3-1-15,10 3-7 16,5 5-8-16,5 3 3 15,5 6 3-15,12 9 12 16,-2 1 13-16,-5 5 15 16,-8 0 4-16,-12-5 0 0,-2-1-4 0,-3-7-11 15,1-2-52 1,14-2-332-16</inkml:trace>
  <inkml:trace contextRef="#ctx0" brushRef="#br0" timeOffset="28119.5698">11121 5514 789 0,'6'-13'437'0,"-2"-7"-90"0,2 13-154 16,0 6-46-16,-5 16-71 15,2 10-27-15,-1 19-28 16,-2 10 2-16,0 13 4 15,-2 6-2-15,2 1-5 0,0-3-2 16,5-15-6-16,4-11-14 16,0-22-130-16,4-10-120 15</inkml:trace>
  <inkml:trace contextRef="#ctx0" brushRef="#br0" timeOffset="28504.5086">11048 5526 800 0,'6'-8'428'16,"3"-7"-122"-1,25-4-108-15,8 3-36 16,15 2-67-16,9 0-21 16,-2 16-36-16,-2 3-7 0,-16 10-14 15,-14 5-4-15,-27-3-4 0,-13 2 2 31,-23-1 7-31,-11-2 1 16,-7-1-1-16,4 2-4 16,16-5-4-16,13 1-2 15,16-3-6-15,4-4-1 0,14 1-1 16,5 3 1-16,11 9-1 16,4 4 0-16,-8 7-1 15,-5-2 0-15,-23 5 1 16,-11 0 8-16,-24-2 12 15,-7 0 3-15,-8-11 4 16,9-7-4-16,8-13-13 16,6-4-38-16,17-5-190 15,4-5-245-15</inkml:trace>
  <inkml:trace contextRef="#ctx0" brushRef="#br0" timeOffset="28945.9287">11665 5919 1353 0,'0'0'606'16,"-1"1"-289"-16,1 1-65 15,0-2-126 1,0 0-29-16,0 0-55 0,0 0-19 16,0 0-64-16,0 0 362 15</inkml:trace>
  <inkml:trace contextRef="#ctx0" brushRef="#br0" timeOffset="67149.0221">16218 4814 2026 0,'0'-520'-210'0</inkml:trace>
  <inkml:trace contextRef="#ctx0" brushRef="#br0" timeOffset="67689.1319">15606 3477 451 0,'0'1'295'0,"-6"-1"-18"15,12 4-65-15,0 0-11 16,21 10-14-16,16 2-17 16,27 12-35-16,23 3-24 0,5 1-54 15,-4 5-17 1,-20-7-19-16,-23-3-6 15,-30-8-167-15</inkml:trace>
  <inkml:trace contextRef="#ctx0" brushRef="#br0" timeOffset="68792.1147">16396 3930 31 0,'-1'0'46'0,"-2"0"64"0,3 0 40 15,0-1 56-15,0 1-3 16,0 0-28-16,0 0-21 15,0 0-36-15,10 5-15 16,46 26-25-16,-21-14-14 16,13 7-18-16,11 5-8 15,16 1-12-15,-2 1-5 0,3 0-6 16,-11 0-4 0,-12-5-17-16,-9-4-60 15</inkml:trace>
  <inkml:trace contextRef="#ctx0" brushRef="#br0" timeOffset="69179.0084">17301 4288 572 0,'5'-2'282'15,"10"4"-79"-15,2-1-18 0,13 7-31 16,7 6-15 0,7 9-36-16,7 8-16 0,3 3-23 15,2 1-13-15,3-6-17 16,-1-4-8-16,-3-6-12 16,-3 1-3-16,-12-5-31 15,-7-3-82-15</inkml:trace>
  <inkml:trace contextRef="#ctx0" brushRef="#br0" timeOffset="69598.8768">18265 4718 452 0,'-3'-2'272'0,"0"-2"-11"16,3 0-52-16,0 4-47 15,0 0-22-15,30 5-25 16,55 18-5-16,-21 5-14 16,12 5-6-16,7 5-25 15,0 5-12-15,5-4-23 0,-11-6-9 16,-19-5-11-1,-14-9-2-15,-25-10-100 16,-7-6-154-16</inkml:trace>
  <inkml:trace contextRef="#ctx0" brushRef="#br0" timeOffset="70164.691">19332 5186 316 0,'0'-2'233'0,"4"1"17"15,16 2-71-15,5 6-20 16,21 10-21-16,9 2-10 16,18 12-14-16,7 5-8 15,-4 2-31-15,-5-1-15 16,-23-5-34-16,-7-10-10 16,-18-7-20-16,-7-2-79 15</inkml:trace>
  <inkml:trace contextRef="#ctx0" brushRef="#br0" timeOffset="70590.3949">20199 5616 603 0,'9'2'312'16,"17"7"-53"-16,10 6-22 16,15 11-20-16,2 1-14 0,10 7-46 15,4 1-27-15,2 3-53 16,9 0-22-16,-6-2-32 15,-5-7-2-15,-14-6-171 16</inkml:trace>
  <inkml:trace contextRef="#ctx0" brushRef="#br0" timeOffset="71124.2806">21188 6101 589 0,'4'-1'343'16,"4"-1"-42"-16,12 5-126 0,4 5-13 15,18 8-15-15,7 5-3 16,8 7-29-16,9 3-23 15,0 0-42-15,2-2-17 16,-2-4-19-16,-8-4 1 16,-13-5-123-16,-10-2-126 15</inkml:trace>
  <inkml:trace contextRef="#ctx0" brushRef="#br0" timeOffset="71513.8919">22128 6536 578 0,'-2'0'317'16,"0"2"-78"-16,16 3-52 15,10 7-15-15,22 9-20 16,6 5-12-16,7 6-24 15,1-4-13-15,-2 0-33 16,1-5-17-16,-6-4-27 16,-1-3-7-16,-14-7-9 15,-4-1-34-15,-15-2-521 16</inkml:trace>
  <inkml:trace contextRef="#ctx0" brushRef="#br0" timeOffset="72560.8127">23734 7162 393 0,'0'-5'269'0,"0"-5"18"0,0 5-126 16,0 4-25-16,3 7-26 16,-3-6-9-16,0 0-21 15,12 25 0-15,22 37-7 16,-15-23-6-16,8 5-10 15,-1-1-6-15,4-7-12 16,-4-5-6-16,-10-12-8 16,-6-8-3-16,-15-7 9 15,-12-2 0-15,-16-6 3 16,-8 1-3-16,-18-3-13 16,-5 0-2-16,0 6-7 15,5 2-3-15,19 6-36 16,13 5-134-16</inkml:trace>
  <inkml:trace contextRef="#ctx0" brushRef="#br0" timeOffset="76913.6828">22950 6973 900 0,'7'5'386'0,"13"10"-192"15,11 4-7-15,22 10-25 0,11 3-35 16,9 1-57-16,-1 1-27 16,-18-8-31-1,-11-3-31-15</inkml:trace>
  <inkml:trace contextRef="#ctx0" brushRef="#br0" timeOffset="77413.4781">23332 7672 1113 0,'7'0'472'0,"10"8"-270"0,4 9-53 16,12 18-67-16,3 10-20 16,1 12-27-16,-6 3-8 15,-12-7-14-15,-8-6-3 16,-7-15-53-16,-1-3-70 16,-1-12-295-16</inkml:trace>
  <inkml:trace contextRef="#ctx0" brushRef="#br0" timeOffset="77611.6237">23709 7821 855 0,'-3'-7'433'16,"-2"-7"-156"-16,-11 4-101 15,-7 5-34-15,-19 11-44 16,-12 8-13-16,-20 14-26 15,-5 4-13-15,0 2-20 16,8 0-6-16,20-11-14 16,10-6-74-16</inkml:trace>
  <inkml:trace contextRef="#ctx0" brushRef="#br0" timeOffset="80913.8347">19487 1146 420 0,'-2'-6'233'0,"1"3"-34"15,0-2-26-15,0 4-55 0,-1 1-29 16,1 0-36-16,0 0-14 16,-10 18-6-16,-28 41 0 15,5-8-13-15,-2 8-5 16,-3 3-7-16,0 4-2 16,9-13-247-16</inkml:trace>
  <inkml:trace contextRef="#ctx0" brushRef="#br0" timeOffset="81437.4622">19001 1973 632 0,'-4'0'289'0,"-6"6"-121"0,-4 8-64 16,-12 6-63-16,-3 10-12 16,-8 10-20-16,-3 3-4 15,-1 6-45-15,1 1-105 16</inkml:trace>
  <inkml:trace contextRef="#ctx0" brushRef="#br0" timeOffset="81833.0677">18396 2735 429 0,'0'-2'251'0,"3"2"-25"0,-3 0-26 16,-1 0-40-16,0 0-22 0,-7 12-41 16,-39 47-28-16,17-17-37 15,-2 5-12-15,-2-5-30 16,4 1-61-16,4-7-270 15</inkml:trace>
  <inkml:trace contextRef="#ctx0" brushRef="#br0" timeOffset="82220.6053">17921 3448 694 0,'0'3'305'0,"-3"1"-134"15,-3 3-26-15,-5 6-44 0,-3 4-18 16,-6 7-46 0,-3 5-12-16,-3 6-12 0,-3-1-4 31,0 4-3-31,-1-1-1 0,0-3-69 0,0 0-57 15</inkml:trace>
  <inkml:trace contextRef="#ctx0" brushRef="#br0" timeOffset="82698.6046">17310 4291 165 0,'-2'1'129'0,"1"1"32"15,1 0-34-15,-1-2 0 16,0 0 9-16,0 0 15 16,-2 4 3-16,-6 19-4 15,-16 29-7-15,5-20-30 0,-2 5-17 16,-5-6-43-16,0 5-19 16,-1-2-21-16,5 0-5 15,4 10-8-15,2-2-77 16</inkml:trace>
  <inkml:trace contextRef="#ctx0" brushRef="#br0" timeOffset="83144.3086">16769 5082 447 0,'0'-2'264'16,"0"2"-43"-16,-2 2-102 15,0-2-21-15,1 0-49 16,-5 13-11-16,-21 40-17 15,9-26-6-15,2 2-5 16,-6 0-3-16,2 2-2 16,-1 0-2-16,-2 1-2 15,4 0-14-15,4-1-98 16,2-5-106-16</inkml:trace>
  <inkml:trace contextRef="#ctx0" brushRef="#br0" timeOffset="83540.1723">16286 5821 429 0,'-1'-1'235'0,"-2"2"-51"16,0 2-10-16,2-3-13 0,-2 4-9 15,-10 22-8-15,-43 34-22 16,27-21-44-16,-2-1-24 16,5 11-31-16,-2-3-10 15,4-5-10-15,8 0-1 16,6-17-63-16,8-5-153 16</inkml:trace>
  <inkml:trace contextRef="#ctx0" brushRef="#br0" timeOffset="84844.6381">19503 1124 550 0,'-4'-3'295'16,"-3"-4"-58"-16,-2 6-81 0,-11 5-69 15,0 4-24-15,-12 8-35 0,-5 2-9 0,-8 4-12 32,0-2-2-32,10-4-1 0,8-2-4 15,19-7-1 1,8-1 0-16,14-8 2 15,5-6 2-15,15-10 3 16,3-5 0-16,4-3 9 16,0 3 4-16,0 3 6 15,-6 4 1-15,-12 9-4 16,-4 1 2-16,-12 3 1 16,1 4 1-16,-5 7-1 15,2 7-4-15,0 15-4 16,-3 5-1-16,9 6-3 15,-3 1-2-15,7-1-11 0,1-3-74 16</inkml:trace>
  <inkml:trace contextRef="#ctx0" brushRef="#br0" timeOffset="85328.0186">20006 1142 536 0,'-7'0'287'0,"-1"2"-51"16,-7 3-86-16,1 8-66 15,3 3-16-15,-5 6-29 16,8-1-14-16,5 5-14 15,6 2-5-15,13-5-2 0,4-1 2 16,12-14 4-16,-1-9 0 16,0-15 2-16,-1-7 3 15,-8-3-1-15,-3-2 0 16,-6 0 27-16,-6 4 6 16,-8 5 14-1,-6 7 2-15,-6 12-32 0,-2 6-9 16,2 14-21-1,-2 5-3-15,4 17-2 0,2 11 0 16,2 6 2-16,2 5 1 0,2-5 1 16,-4-9 3-1,-10-11 12-15,-5-6 19 16,-10-8 33-16,-10-5 14 16,-14-13 19-16,0-7-12 0,-2-7-29 15,12-7-15 1,23 2-34-16,10 3-4 15,24-5-150-15</inkml:trace>
  <inkml:trace contextRef="#ctx0" brushRef="#br0" timeOffset="86350.4247">1619 6436 917 0,'-6'0'353'0,"9"6"-232"16,15 1-39 0,34 1-32-16,20-3 4 0,32-3-17 15,2-3-10-15,4 1-8 16,-10 1 0-16,-30 1-40 15,-14 4-44-15,-35-1-123 16,-13-1-98-16</inkml:trace>
  <inkml:trace contextRef="#ctx0" brushRef="#br0" timeOffset="86507.9138">2022 6525 443 0,'-6'13'285'15,"-7"10"-28"-15,7 12-65 16,0 6-17-16,6 10-45 0,-1 1-19 15,2 1-44-15,9-1-15 16,1-11-20 0,-3-6-4-16,5-16-98 0,-5-6-176 15</inkml:trace>
  <inkml:trace contextRef="#ctx0" brushRef="#br0" timeOffset="86790.3">2243 6763 562 0,'-7'9'231'0,"-4"13"-132"0,7 7-52 15,8 6-33-15,9 1 3 0,4-7 23 16,16-8 17-16,9-17 46 15,0-4 34 1,2-15 51-16,-18-5 14 0,-14-10-7 16,-12-5-27-1,-15 2-76-15,-12 0-33 0,-12 9-50 16,1 7-19-16,6 8-162 16,7 6-186-16</inkml:trace>
  <inkml:trace contextRef="#ctx0" brushRef="#br0" timeOffset="87089.6814">2564 6818 460 0,'4'13'278'16,"2"6"-51"-16,-5 6-60 15,-1 2-19-15,-4 1-48 0,0-2-18 16,-3-4-33-16,6-6-11 15,-5-11-7-15,5-4 4 16,4-12-1-16,-1-9-1 16,15-8-11-16,0-5-9 15,8 1-9-15,4 3 11 16,1 8 16-16,0 11 7 16,-5 11 3-16,-3 7-13 15,-9 12-17-15,-3 4-5 0,-6 7-3 16,-4 2 1-1,-3 3-41-15,2 0-106 16</inkml:trace>
  <inkml:trace contextRef="#ctx0" brushRef="#br0" timeOffset="87349.2313">3075 6941 904 0,'0'-13'397'15,"-5"-20"-189"-15,-1 4-37 16,-6 4-54-16,3 1-28 16,-7 12-49-16,-3 5-20 15,-2 14-16 1,-4 10-2-16,4 11 6 16,5 3 3-16,10 1 4 15,9-1 6-15,11-9 6 0,5-5 5 16,2-9 4-16,0-8-2 15,-1-6-3 1,-1-2-62-16,3-5-493 0</inkml:trace>
  <inkml:trace contextRef="#ctx0" brushRef="#br0" timeOffset="87672.4766">3205 6913 774 0,'0'3'411'15,"-2"3"-38"-15,7 12-262 16,3 5-29-16,6 2-29 16,-1 0-16-16,10-7-21 0,2-4-1 15,1-10 5 1,6-4 9-16,3-14 5 16,-4-7 0-16,-4-15-1 0,-7-9-3 15,-9-15 2 1,-10-5 0-16,-11-9-4 15,-14-2-3-15,-20 7-2 0,-7 8 2 16,-8 24 2 0,3 15-5-16,6 22-18 15,8 9-13-15,19 15-15 0,12 6 0 16,26 7 3 0,15 1-18-16,24 4-104 15,11-2-91-15</inkml:trace>
  <inkml:trace contextRef="#ctx0" brushRef="#br0" timeOffset="88020.0637">3767 6802 570 0,'-13'-7'377'0,"-16"-6"-6"16,-1 3-134-16,5 8-146 15,4 2-49-15,11 8-49 16,4 3-12-16,13 9 0 16,6 2 6-16,6-2 14 15,4 0 4-15,-3-7 8 16,-4-4 1-16,-7-6 1 16,-5 1-2-16,-9-2-2 15,-8 4-4-15,-10 2-2 16,-3 2-2-16,-1 3 6 15,7 1-1-15,13 2-3 16,5-2-1-16,14 0-4 0,3-2 0 16,9-5 4-1,5 4 1-15,2-2 3 16,0-1-24-16,0-5-124 0,3 0-148 16</inkml:trace>
  <inkml:trace contextRef="#ctx0" brushRef="#br0" timeOffset="88332.0989">3939 6833 327 0,'2'0'215'0,"6"-3"-8"16,2 0-73-16,11 3-77 16,-4-1-12-16,6 1-10 15,2 2-8-15,-5 3-3 16,-1 0 4-16,-15-1 16 15,-1 2 11-15,-10 0 6 16,-5 2-5-16,-3-2 5 16,3 3-2-16,-2 0 0 15,7 3-8-15,3 3-25 16,-3 0-13-16,6 4-15 16,5 1-3-16,5 2 3 15,4-2 2-15,7-2-45 0,7-3-40 16,10-7-137-16,7 1-113 15</inkml:trace>
  <inkml:trace contextRef="#ctx0" brushRef="#br0" timeOffset="88728.6301">4460 7007 562 0,'5'-7'314'16,"-3"-16"-61"-16,-1-1-42 16,-1-6-78-16,-10-2-32 0,0 1-42 15,-4 6-15-15,-3 12-24 16,-4 4-9-16,-5 13-16 15,0 7-7-15,0 12-5 16,3 5 0-16,10 6-1 16,7-3 3-16,12-5 9 15,9 1 5-15,12-13 9 16,4 2 5 0,2-11 4-16,-1-5 1 0,-5-3 1 15,-5-11 1-15,-5-3-1 16,-2-6-1-16,-9 1-2 15,-1 5-4-15,-4 4-3 16,-4 6-2-16,1 7-7 16,2 5-2-16,-6 5-5 15,4 6-2-15,3 4 7 0,3 1 2 16,9 2 4 0,4-6 3-16,4 1 23 15,5-6 7-15,4-6 14 16,0-4 6-16,-5-9-13 15,-3-1-5-15,-6-7-9 16,-1 0-6-16,-7-7-143 16,-5-3-239-16</inkml:trace>
  <inkml:trace contextRef="#ctx0" brushRef="#br0" timeOffset="88841.099">4599 6654 1005 0,'-3'-3'454'16,"-3"-6"-207"-16,4 8-196 15,4 3-27-15</inkml:trace>
  <inkml:trace contextRef="#ctx0" brushRef="#br0" timeOffset="89083.9414">4907 6719 1218 0,'0'-6'486'16,"0"-2"-329"-16,5 9-70 0,-3 21-53 15,2 14-14-15,0 26 2 16,-2 10-1-16,-2 9-1 16,1 1-3-16,1-8-5 15,-6-10-2-15,6-17-15 16,-3-10-44-1,4-21-183-15</inkml:trace>
  <inkml:trace contextRef="#ctx0" brushRef="#br0" timeOffset="89246.2392">4962 6996 1085 0,'12'-4'390'16,"18"0"-334"-16,7 4-24 0,1 0-61 16,1 2-110-16</inkml:trace>
  <inkml:trace contextRef="#ctx0" brushRef="#br0" timeOffset="89519.1048">5400 6812 1053 0,'-8'-1'451'0,"-14"-5"-253"16,5 5-87-16,-1 4-84 15,0 0-19-15,8 4-20 16,3 3-4-16,7 2 1 0,0-1 6 16,5 2 10-16,-3-3 4 15,-2-3 0-15,0 4-1 16,-8 0-4-16,1 7-18 15,-1 3 42-15,1 4 9 16,7 0 13-16,6-2 30 16,13-1-40-16,8-1-4 15,7-9-4-15,-2-5-32 16,-4-7-258-16</inkml:trace>
  <inkml:trace contextRef="#ctx0" brushRef="#br0" timeOffset="90038.6278">5994 6817 887 0,'0'-1'399'16,"0"-2"-165"-1,13 2-174-15,9 1-22 0,21-3-22 16,9 1 5-16,9-1-4 16,-3 2 2-16,-15 1 0 15,-11 0-1 1,-16 0-4-16,-8 1-2 0,-17 4-5 15,-9 3-2 1,-12 6-1-16,-3 5-3 0,7 3-3 16,-3 11-5-16,24-3 0 15,8-2 6-15,19 5-89 16,20-9-53-16,6 0-165 16,0-6-117-16</inkml:trace>
  <inkml:trace contextRef="#ctx0" brushRef="#br0" timeOffset="90492.6182">6626 7034 483 0,'6'-15'340'0,"5"-7"-16"16,-10-6-85 0,-1-1-29-16,-10 3-58 15,-6-4-25-15,-7 7-48 0,-4 5-24 0,-3 13-48 16,0 7-14 0,7 12-14-1,1 5-2-15,13 8 1 0,3 2 1 16,9 0 4-16,7-2 4 0,11-6 9 31,6-5 4-31,8-6 5 0,1-5 3 16,-3-5-3-16,-4-9-12 15,-6-6-9-15,-4 0 0 16,-9-2 4-16,-3 6 12 16,-8 3-7-16,-4 7-8 15,-3 7-8-15,-1 2-4 16,6 13 10-16,7-3 5 0,10 2 9 15,8-5 5-15,4-8 9 16,3-6 5-16,-1-8 4 16,-4-6 0-16,-3-6 3 15,-2-3 9-15,0-4 9 16,-1 2 3-16,2 4 1 16,0 4-8-16,7 14-13 15,-1 4-4-15,-1 13-8 16,-6 5-5-16,-9 2 1 15,-6 2 5-15,-8-3 10 16,-8-2 3-16,-11-4 2 16,-4-4 16-16,8-7-163 15</inkml:trace>
  <inkml:trace contextRef="#ctx0" brushRef="#br0" timeOffset="91047.7247">7932 6877 394 0,'5'7'268'0,"-6"4"59"0,-1 8-76 16,-17 6-62-16,-8 3-15 15,-6 2-76-15,-6-5-25 16,8-3-24-16,-2-9-17 16,10-13 2-16,5-4-2 15,7-18-13-15,6-4-10 16,8-9-20-16,7-3-5 15,5 2 1-15,4 4 1 16,-2 15-12-16,4 9 1 16,-2 19 13-16,2 14 6 15,1 15 21-15,-2 4 6 16,0 2-3-16,-1-2 0 16,-8-11-6-16,0-5-49 15,-4-10-287-15</inkml:trace>
  <inkml:trace contextRef="#ctx0" brushRef="#br0" timeOffset="91183.9651">7846 6612 1315 0,'1'0'478'0,"0"-4"-395"16,7 10-67-1,5 7-97-15,2 2-118 0</inkml:trace>
  <inkml:trace contextRef="#ctx0" brushRef="#br0" timeOffset="91713.4724">8052 6571 859 0,'8'-4'363'15,"7"-5"-191"1,20 0-95-16,10 6-22 16,9 3-20-16,0 6-9 15,-10-4-12-15,-12-2 1 16,-12 2 3-16,-9-2 0 16,-11 3-5-16,-4 0-4 0,-10-2-6 15,-5 4-3-15,4 1-1 16,1 1-2-16,8 2-6 15,4 1-1-15,4-1 1 16,6 4 1-16,2-1 5 16,0-2 2-16,-4 0 1 15,-4-2 1-15,-2 0 4 16,0-3 4-16,-1 0 18 16,-1-2 4-16,2-3 2 15,0 0-7-15,-1 8-22 16,1 22-8-16,7 46-11 15,3-20 3-15,24 20 8 16,-21-6 12-16,-5-9 13 16,-8-4 1-16,-13-14 19 15,-7-3 9-15,-10-9 8 0,-6-9 7 16,-4-18-4-16,0-8-10 16,11-21-11-16,9-7-8 15,20-7-32-15,14 2-16 16,14 6-47-16,3 4-39 0,5 7-147 15,0 1-165-15</inkml:trace>
  <inkml:trace contextRef="#ctx0" brushRef="#br0" timeOffset="92119.5216">8701 7032 658 0,'2'-5'374'0,"3"-10"-49"16,-5-4-71-16,-6-5-79 15,-2-6-22-15,-13-1-49 16,-2 0-27-16,-1 11-56 16,-1 8-25-16,5 13-29 15,3 11-6-15,4 13 0 16,4 7 4-16,10 5 11 0,6-1 7 16,11-9 12-1,8-3 6-15,6-7 8 16,-2-9 4-16,-1-8 6 15,-3-2 1-15,-6-9 1 0,-2-3-1 16,-4-2 12 0,-3-8 7-16,-2 2 7 15,-2 1-3-15,0 6-27 0,1 7-16 16,-5 9-13-16,2 8-2 16,-2 6 8-16,2 0 7 15,1-2 8-15,2-5 12 16,6-7 27-16,2-2 10 15,2-9 8-15,3-3-8 16,-6-4-22-16,-1 0-9 16,-3 2-64-16,-3 2-82 15</inkml:trace>
  <inkml:trace contextRef="#ctx0" brushRef="#br0" timeOffset="92613.4941">9256 6853 930 0,'-4'-8'389'16,"-3"-9"-239"-16,3 7-59 16,-3 9-73-16,2 1-18 15,2 5-16-15,1-1-3 16,4 4 4-16,5 0 4 15,1 3 8-15,2-1 4 16,-2-2 3 0,-3-1 2-16,-5-1 1 0,-11 1 0 15,-6 0 5-15,-6 2 11 16,-4 0 16-16,4 4-1 16,6 3-10-16,3 2-14 15,13 7-17-15,1-4 3 16,9-1 21-16,5 0 19 15,3-8 28-15,4-2 13 16,3-12 7-16,1-7-13 16,1-6-23-16,-2-4-16 0,7-2-23 15,9 4-7-15,3 2-2 16,5 5-2-16,-9 11 1 16,-7 5 0-16,-9 9 1 15,-7 1 1-15,-9 2 7 16,-7-1 6-16,-12-1 12 15,-6-1 2-15,-7-1-1 16,-6-5-3-16,-3-7-45 16,3-3-67-16</inkml:trace>
  <inkml:trace contextRef="#ctx0" brushRef="#br0" timeOffset="93068.7706">10195 6862 910 0,'9'0'422'0,"9"2"-184"0,15 17-108 15,4 6-24-15,18 13-46 16,3-2-18-16,-5-2-17 16,-3-3-1-16,-19-10-78 15,-8-3-79-15</inkml:trace>
  <inkml:trace contextRef="#ctx0" brushRef="#br0" timeOffset="93212.2813">10615 6824 992 0,'-8'-7'492'16,"-10"-6"-180"-16,-15 18-149 16,-7 8-52-16,-20 14-62 0,-1 9-16 15,8 5-21-15,3-1-5 16,19-6-54-16,4-5-78 15,14-11-396-15</inkml:trace>
  <inkml:trace contextRef="#ctx0" brushRef="#br0" timeOffset="93385.2627">10783 7036 974 0,'4'6'465'15,"-1"8"-196"1,-4 3-111-16,-8 2-44 0,-7 0-60 16,-3-3-21-16,-1 0-113 15,4-3-173-15</inkml:trace>
  <inkml:trace contextRef="#ctx0" brushRef="#br0" timeOffset="93765.7393">10983 6819 896 0,'-5'4'379'0,"-4"3"-180"16,6 10-127-16,3 6-16 16,10 6-11-16,5-2-11 15,9-4-8-15,4-2 4 16,3-14 7-1,-1-3 2-15,-10-12 1 16,0-5-1-16,-6-7-9 0,-6-4-4 16,-1 2-10-1,-3-1-3-15,-1 8-15 0,-2 7-16 0,1 11-14 32,0 9 7-32,2 19 11 0,-2 4 14 0,1 12 18 31,5 5-7-31,-5-5 4 0,5 0 3 0,-8-7 24 31,-14-10 19-31,-8-12 26 0,-13-10 3 0,-14-14-16 16,-3-10-19-1,2-9-105-15,9-4-79 0</inkml:trace>
  <inkml:trace contextRef="#ctx0" brushRef="#br0" timeOffset="94266.9997">12130 6990 395 0,'2'-7'278'0,"1"-10"53"0,-5-5-60 16,-12-4-49-16,-6-2-19 16,-15 3-54-16,0 2-23 15,-4 11-41-15,2 7-19 16,12 10-32-16,1 7-11 15,17 14-11-15,7 2-3 0,14 7 4 16,5 3 2-16,12-8-2 16,5-2-2-16,1-10 1 15,2-7 3-15,-8-13-67 16,-6-6-58-16,-11-16-306 16</inkml:trace>
  <inkml:trace contextRef="#ctx0" brushRef="#br0" timeOffset="94377.1545">12157 6645 719 0,'0'-14'404'16,"-3"-9"-92"-16,1 14-192 16,-1 7-66-16,2 10-64 15,6 7-76-15</inkml:trace>
  <inkml:trace contextRef="#ctx0" brushRef="#br0" timeOffset="94643.7652">12255 6984 685 0,'4'14'408'0,"0"9"-47"16,-4-5-170-16,3-3-39 16,-1-3-51-16,-2-6-17 15,0-4-18-15,1-2-8 16,-2-1-14-16,1 0-5 0,1-10-17 16,4-19-7-1,17-33-10-15,-12 26-5 0,13 5-7 16,0 5-3-16,-1 15-10 15,2 6-1 1,-6 13 9-16,-2 9 3 16,-9 6 11-16,-3 5 5 0,-3 8-5 15,-1-4 35-15,3 1-214 16,-3-2-365-16</inkml:trace>
  <inkml:trace contextRef="#ctx0" brushRef="#br0" timeOffset="95113.7392">12669 6873 822 0,'-7'0'365'0,"0"-1"-181"15,-3 7-92-15,7 9-26 16,0 8-22-16,3 5-3 15,4-4-6-15,6 0-4 16,5-10 1-16,-1-7 2 0,4-5 4 16,-2-3 2-16,-2-8 0 15,0-3-5-15,-5-4-12 16,-3 0-5-16,-5 9-28 16,3 6-9-16,-4 9-7 15,0 6-1-15,4 1 19 16,-2 0 8-16,10 0 7 15,7-5 5-15,1-8 8 16,12-2 0-16,-8-11 2 16,5-6-9-16,5-8 34 15,-2-2 9-15,5-4 12 16,-6 3 20-16,-8 12-21 16,-2 7-13-16,-9 16-19 15,4 14-14-15,-3 14-21 16,-4 4 1-16,-1 4-1 15,-6-5 0-15,-6-9 4 0,0-3 1 16,-10-12 0-16,-3-7-48 16</inkml:trace>
  <inkml:trace contextRef="#ctx0" brushRef="#br0" timeOffset="95981.4046">1991 7673 845 0,'-12'-5'398'0,"-17"-7"-169"15,-7 3-70-15,-4 10-98 16,-1 6-33-16,7 15-42 15,5 6-11-15,11 12-5 16,8 6 1-16,15 6 8 16,9 0 5-16,13-14 10 15,9-6 6-15,8-17 30 16,1-11 16-16,-2-10 34 16,-10-6 20-16,-12-11 12 15,-13-2-1-15,-16-6-24 16,-6-4-20-16,-21 4-38 15,0-1-15-15,-3 5-83 0,1 3-70 16,17 3-300 0</inkml:trace>
  <inkml:trace contextRef="#ctx0" brushRef="#br0" timeOffset="96112.1147">1964 7664 503 0,'20'-1'299'15,"30"1"-36"-15,6 2-71 16,6 2-80-16,-2 2-35 15,-10-2-36-15,-5-1-8 16,-12-3-66-16,-7-2-132 16</inkml:trace>
  <inkml:trace contextRef="#ctx0" brushRef="#br0" timeOffset="96266.3512">2278 7714 633 0,'-2'9'346'0,"-3"8"-78"0,2 5-82 16,3 6-89-16,0 0-38 16,6 3-32-1,-2-4 8 1,2-1-212-16</inkml:trace>
  <inkml:trace contextRef="#ctx0" brushRef="#br0" timeOffset="96561.2621">2563 7818 652 0,'-2'-7'364'0,"-4"-9"-51"16,0 1-78-16,-3-2-77 16,-4 2-37-16,0 6-66 15,0 7-36-15,0 10-44 16,2 5-12-16,4 12 1 15,0 4 5-15,7 3 12 16,6 5 5-16,6-6 15 0,8-6 19 16,4-12 39-16,-2-8 19 15,-4-12 38-15,-4-4 7 16,-11-10-2 0,-3-4-12-16,-7-5-44 0,-8 0-22 15,-5 3-100-15,-2-1-83 16</inkml:trace>
  <inkml:trace contextRef="#ctx0" brushRef="#br0" timeOffset="97074.5984">3383 7813 552 0,'-2'-6'313'0,"-8"-4"-41"16,-4 2-53-16,-7 1-52 15,-7 2-26-15,-1 3-53 16,3 3-37-16,4 11-55 15,6 6-9-15,10 13-8 16,6 6 2-16,12 7 10 16,2-4 0-16,19-6 10 15,3-5 5-15,2-17 13 16,5-4 8-16,-19-8 25 16,-10-9 6-16,-14-7 0 15,-11 0-7-15,-15-10-29 16,-3 3-25-16,0 0-139 15,5 3-183-15</inkml:trace>
  <inkml:trace contextRef="#ctx0" brushRef="#br0" timeOffset="97236.7997">3499 7773 1099 0,'8'4'477'16,"12"8"-237"-16,11 22-152 0,3 8-17 15,8 12-34 1,-1 5-8-16,-9-5-11 0,-7-1-34 16,-6-5-268-16</inkml:trace>
  <inkml:trace contextRef="#ctx0" brushRef="#br0" timeOffset="97402.6953">3822 7821 799 0,'-20'2'390'0,"-20"12"-144"0,-5 13-72 16,-9 19-99-16,1 6-28 15,-2 1-35 1,2 0-6-16,2-4-25 0,6-5-72 16</inkml:trace>
  <inkml:trace contextRef="#ctx0" brushRef="#br0" timeOffset="97757.3939">3823 7840 1002 0,'13'13'429'15,"7"9"-241"-15,-5 11-77 0,-5-5-6 16,-7 1-27-16,-3-6-11 16,7-7-19-16,-2-6-8 15,8-12-14-15,0-7 0 16,0-14-11-16,9 1-5 16,-1-2-9-16,2 1-4 15,-1 11-4-15,-5 7-4 16,-3 12-3-16,-5 9 0 15,-7 9 9-15,1 4 4 16,-4 0 6-16,-1 0 0 16,2-6 0-16,0-5-12 0,0-6-139 15,-1-3-146-15</inkml:trace>
  <inkml:trace contextRef="#ctx0" brushRef="#br0" timeOffset="97912.6347">4019 7527 1355 0,'0'-5'554'0,"-3"0"-363"0,2 5-95 15,3 9-96-15,1 7-11 16,4 12-72-16,4 6-113 16</inkml:trace>
  <inkml:trace contextRef="#ctx0" brushRef="#br0" timeOffset="98163.9481">4233 7670 1016 0,'-3'-2'470'0,"11"2"-233"16,-2 10-67-16,-6 26-98 15,12 15-15-15,-4 29 7 16,1 4-3-16,1 2-15 16,-3-6-13-16,-8-12-20 15,-4-1-5-15,1-16-17 16,1-11-26-16,5-23-122 0,3-14-181 16</inkml:trace>
  <inkml:trace contextRef="#ctx0" brushRef="#br0" timeOffset="98316.9191">4208 8011 1166 0,'5'-2'497'0,"12"-5"-279"0,12-3-86 16,19 9-88-16,1-1-15 15,-1 2-16-15,-3 7-14 16,-12 0-178-16</inkml:trace>
  <inkml:trace contextRef="#ctx0" brushRef="#br0" timeOffset="98627.682">4871 7896 862 0,'-3'2'435'0,"-8"9"-121"16,-5 0-91-16,-13 5-76 15,-3 3-41-15,-7-3-48 16,-3-5-20-16,3-8-13 16,-1-4-2-16,8-17-3 15,4-1-3-15,9-10-8 0,7-3-5 16,11 3-14-16,2 0-8 16,16 13-9-16,4 3 13 15,5 12 15 1,4 7 9-16,-3 18 17 15,1 8-6-15,-3 6-1 16,0 7-4-16,5-3-6 16,-2-8-1-16,-4-3-129 15,1-9-151-15</inkml:trace>
  <inkml:trace contextRef="#ctx0" brushRef="#br0" timeOffset="98810.169">5154 8070 1320 0,'0'2'579'0,"0"0"-295"0,-3-1-168 15,2-1-14-15,0 0-679 16</inkml:trace>
  <inkml:trace contextRef="#ctx0" brushRef="#br0" timeOffset="110852.3222">5888 7608 739 0,'-23'-6'344'0,"-25"3"-150"0,-4 5-60 16,-4 14-74-16,8 13-29 15,11 12-28-15,12 10-7 16,26 15 2-16,14-2 2 16,29-8 8-16,17-9 10 15,21-24 5-15,4-8 16 0,-6-15 55 16,-11-12 23-16,-25-14 59 16,-17-16 6-16,-27-12-44 15,-12-5-24 1,-23-5-63-16,-3 5-21 15,-2 10-15-15,0 6-8 16,13 14-79-16,8 3-80 16,11 12-395-16</inkml:trace>
  <inkml:trace contextRef="#ctx0" brushRef="#br0" timeOffset="111009.6648">5624 7714 948 0,'15'6'427'0,"10"3"-197"15,32 5-112 1,14-1-30-16,14-2-39 0,7-1-13 16,-1-4-97-1,-5-1-204-15</inkml:trace>
  <inkml:trace contextRef="#ctx0" brushRef="#br0" timeOffset="111785.285">6425 7729 475 0,'-8'-5'279'15,"-13"1"-34"-15,-6 2-103 16,3 8-94-16,-1 7-25 16,9 3-26-16,14 6-6 15,12 3 1-15,10-2 3 16,8-2 9-16,0-7 3 16,1-4 5-16,-6-6 2 0,-5-4 5 15,-8-4 4-15,-10-5-2 16,-4 2 16-16,-12 4 25 15,-4 2 9-15,-12 3 12 16,-4 6-17-16,3 8-37 16,4 4-16-16,11 4-19 15,10 5-5-15,14-5 2 16,10 1 7-16,12-10 8 16,4-7 8-16,5-8 4 15,-5-9 0-15,-1-4 0 16,0-5 0-16,-7-9 0 0,2 1-1 15,-10-7-1-15,-2 0-2 16,-10 9 16-16,-4 4 5 16,-4 14 2-16,-5 3-1 15,-3 8-22-15,5 6-7 16,1 9-7-16,6 5 0 16,10 5-1-16,-1-1 0 15,10-4 1-15,2-4 1 16,6-3 1-16,4-3 1 0,0-11 2 15,0-3 1-15,-4-9 3 16,-6-6 1 0,0-2 1-16,-4-3 1 15,-10-1-1-15,-4 0-1 16,-9 7-5-16,1 3-3 16,1 8-4-16,-2 1-3 15,4 6-3-15,-2-1 1 0,5 7 2 16,9 5 2-16,1-1 3 15,6 2 0-15,2-3 3 16,2-5 2-16,-1-2 25 0,-5-7 7 16,-1 0 6-16,-7-8 3 15,-5-6-22 1,3-2-4-16,-4-11-70 16,5 0-105-16</inkml:trace>
  <inkml:trace contextRef="#ctx0" brushRef="#br0" timeOffset="112160.6611">7099 7984 857 0,'4'0'381'16,"4"0"-177"-16,15 1-56 0,8 2-54 15,5-5-18-15,9 0-30 16,-10-3-10-16,-11-8-10 16,-2 2-3-1,-6-8-3-15,-7-4 0 0,-9-3-5 16,-3-2-2-16,-18-3-4 16,-8 6-2-16,-10 10-3 0,-8 2 2 15,1 21-5 1,4 8-1-16,13 16 0 15,8 12 0-15,18 8 3 16,6 3 3-16,14 3 3 16,5-6 0-16,1-7-1 15,-2-4-2-15,-4-8-2 16,-4-7 11-16,-2-8-132 16,-3-8-392-16</inkml:trace>
  <inkml:trace contextRef="#ctx0" brushRef="#br0" timeOffset="112637.9859">7618 7921 733 0,'0'-12'382'15,"-4"-16"-91"-15,-2-2-49 16,-9 1-83-16,-3 5-32 0,-2 9-64 16,-2 6-28-16,-3 13-33 15,-1 6-8-15,5 12-6 16,4 9 0-16,16 9 5 16,4 2 4-16,15-6 3 15,4-3 2-15,11-13 0 16,7-3 2-16,-9-17 4 15,-1-10 1-15,-8-9 3 16,-9-7 0-16,-2 3-3 16,-7 0-2-16,-4 8-2 15,-1 0-2-15,-6 8-5 16,0 4-4-16,4 3-3 16,-1 7 0-16,8 4 3 0,4 4 5 15,6 5 2-15,7 1 3 16,3-4 11-16,1-2 6 15,1-5 8-15,-5-3 2 16,1-3-4-16,-3-4-5 16,-8-5-6-16,-1 2-3 15,-10-11-80-15,5 1-109 0</inkml:trace>
  <inkml:trace contextRef="#ctx0" brushRef="#br0" timeOffset="112752.152">7796 7680 1140 0,'-2'-8'516'0,"-3"-7"-266"16,4 6-81-16,-5 7-126 16,5 4-33-16,1 12-283 15</inkml:trace>
  <inkml:trace contextRef="#ctx0" brushRef="#br0" timeOffset="112967.2051">8005 7748 1101 0,'-5'0'514'15,"2"5"-191"-15,5 19-189 0,7 13-59 16,10 27-32-16,0 7-12 16,-3 5-20-16,-2-2-4 15,-8-10-2-15,-4-1 0 16,-1-9-8-1,-1-6-33-15,3-17-104 16,0-9-90-16</inkml:trace>
  <inkml:trace contextRef="#ctx0" brushRef="#br0" timeOffset="113118.6853">8061 8068 1150 0,'9'-1'443'0,"17"-11"-326"15,6-1-45-15,15 9-47 16,4-4-25-16,1 5-144 16,-2 3-145-16</inkml:trace>
  <inkml:trace contextRef="#ctx0" brushRef="#br0" timeOffset="113416.4031">8533 7882 782 0,'-7'-10'388'0,"-13"-13"-115"0,-5 3-62 15,-5 5-87-15,1 6-37 0,9 9-67 16,2 6-19-16,16 12-16 16,2-1-1-16,11 4 4 15,10 1 6-15,4-6 7 16,3-1 2-16,-3-3-11 16,-8-3-2-16,-14-9-2 15,-4 3-1-15,-15-4 13 16,-6-1 1-16,-6 4 2 15,-4-3 10-15,10 5 19 16,7 1 12-16,8 3 17 16,12 9 5-16,6 0 0 15,3-3-8-15,14 1-14 16,2-4-14-16,3-4-11 16,2 0-52-16</inkml:trace>
  <inkml:trace contextRef="#ctx0" brushRef="#br0" timeOffset="114126.4693">9148 7781 767 0,'-5'5'311'0,"-7"12"-189"16,2 8-46-16,5 8-41 15,5 5-7-15,14-5-13 16,7-4-2-16,9-10 3 16,1-10 2-16,2-7 6 15,-5-8 3-15,-12-14 3 16,-4-2-2-16,-17-2-10 16,-3 4-7-16,-3 15-14 15,-5 5-3-15,6 11 0 16,5 5 2-16,9 3 4 15,6 0 0-15,13-1 3 16,4-4 2-16,2-12 3 0,1-3 3 16,-6-10 1-16,0-4 2 15,-6-5 45 1,0-1 18-16,-2-5 32 0,0 0 9 16,0 6-37-16,4 7-16 15,3 14-38-15,1 8-10 16,1 19-14-16,-4 2-3 15,-12 3 7-15,-6-2 10 16,-17-10 13-16,-6-2 2 16,-7-12 0-16,-2-2-7 15,7-5-172-15</inkml:trace>
  <inkml:trace contextRef="#ctx0" brushRef="#br0" timeOffset="114679.9411">10396 7776 836 0,'-20'0'427'16,"-18"-7"-122"-16,2 15-175 15,1 8-51-15,7 17-58 16,14 10-17-16,14 9-7 15,12-3 2-15,18-12 4 0,-2-9 4 16,10-15 5 0,-2-5 1-16,-14-12 46 15,-5-4 16-15,-21-6 4 16,-15-1 1-16,-9 2-49 0,-9-1-18 16,4 4-8-1,8 1-58-15,12 9-250 0</inkml:trace>
  <inkml:trace contextRef="#ctx0" brushRef="#br0" timeOffset="114918.4543">10516 7840 869 0,'0'-5'466'16,"0"-3"-108"-16,0 4-156 15,-3 8-124-15,3 6-34 16,0 7-30-16,-1 5-1 15,10 6-3-15,9 4-1 16,11-4-1-16,10 0-1 16,-5-13 3-16,2-5 2 15,-8-10 34-15,-8-5 12 0,-8-8 8 16,-9-8-3-16,-7-3-43 16,-8-5-59-16,-4-1-211 15</inkml:trace>
  <inkml:trace contextRef="#ctx0" brushRef="#br0" timeOffset="115037.3133">10648 7682 1176 0,'1'-4'523'0,"-1"-5"-278"16,2 5-97-16,3 7-111 0,0 2 17 16,5 9-242-16</inkml:trace>
  <inkml:trace contextRef="#ctx0" brushRef="#br0" timeOffset="115348.6294">11040 7816 1104 0,'-9'-10'488'16,"-12"-5"-261"-16,-2 7-73 0,-3 9-108 15,-1 10-27-15,-1 10-23 16,2 6-4 0,10 8 2-16,5 5 1 0,18-1 2 15,9-5 3-15,17-8 3 16,4-8 3-16,4-13 6 16,1-5 11-16,-11-6 35 15,-6-4 16-15,-17-5 8 0,-8-3-10 16,-14-2-39-1,-6-1-31-15,-5 3-168 0,4 3-257 16</inkml:trace>
  <inkml:trace contextRef="#ctx0" brushRef="#br0" timeOffset="115489.0522">11180 7827 1304 0,'17'0'508'0,"15"-1"-354"31,4 3-50-31,0-2-54 0,-2 0-15 16,0-5-32-16,-4-2-59 16,-11 1-231-16</inkml:trace>
  <inkml:trace contextRef="#ctx0" brushRef="#br0" timeOffset="115624.7147">11326 7822 950 0,'0'11'443'15,"0"13"-198"-15,-2 0-53 0,5 7-104 16,0-2-31-16,0-1-38 16,4-3-18-16,-5-4-248 0</inkml:trace>
  <inkml:trace contextRef="#ctx0" brushRef="#br0" timeOffset="115894.8882">11575 7933 1146 0,'6'1'507'0,"2"11"-242"32,-1-1-48-32,-7 8-79 0,-2 1-22 0,-3-6-48 15,0-2-22-15,4-5-24 16,1-4-3 0,4-6-8-16,4-5-3 15,4-14-17-15,5-3-10 0,3 0-1 16,0 1 2-16,1 8 11 31,-1 4 5-31,-5 13-1 0,-2 7 1 16,-5 9-1-16,-4 2 1 15,1 6 1-15,0 0-16 16,-5-1-186-16,0-3-414 16</inkml:trace>
  <inkml:trace contextRef="#ctx0" brushRef="#br0" timeOffset="116132.4707">11884 7743 1328 0,'2'-5'577'0,"4"0"-311"16,-1 11-85-16,1 26-109 15,3 15-17-15,2 19-23 16,0 8-5-16,-1-2-10 15,-2-8-4-15,1-8-2 16,2-4-2-16,1-11-36 16,3-9-51-16,2-18-161 0,0-13-329 15</inkml:trace>
  <inkml:trace contextRef="#ctx0" brushRef="#br0" timeOffset="116279.7075">11959 8041 819 0,'3'-4'395'16,"7"-2"-153"-16,8 0-84 16,13-1-104-16,5 3-22 0,4 1-23 15,2 3-2-15,-4-4-110 16,-3-3-160-16</inkml:trace>
  <inkml:trace contextRef="#ctx0" brushRef="#br0" timeOffset="116521.2006">12471 7899 867 0,'-2'12'434'0,"-4"12"-124"0,-7 4-42 15,-5-3-88 1,-6-1-37-16,-5-9-68 0,-1-8-28 16,-3-8-25-16,6-8-4 15,6-3-6-15,4-5-4 16,11-6-15-16,4 0-6 15,5-5-8-15,9 5 0 16,12 6 8-16,5 7 4 16,2 13 6-16,1 11 3 15,-7 15 3-15,-4 2 1 0,-5 7 1 16,0 1 5-16</inkml:trace>
  <inkml:trace contextRef="#ctx0" brushRef="#br0" timeOffset="117030.815">12927 7747 934 0,'2'0'412'16,"22"0"-204"-16,12 1-49 15,13 1-70-15,10-1-23 16,0 1-36-16,-4-1-10 16,-4 0-9-16,-4-1-11 0,-23-2-107 15,-12-1-66-15,-25 1-149 16,-4 2-80-16</inkml:trace>
  <inkml:trace contextRef="#ctx0" brushRef="#br0" timeOffset="117152.8177">13189 7780 480 0,'1'8'337'15,"-2"2"0"-15,-2 10-113 16,2 6-40-16,-1 9-62 16,7 2-30-16,7 1-42 15,-7-6-18-15,8-12-28 16,2-2-60-16,6-11-287 16</inkml:trace>
  <inkml:trace contextRef="#ctx0" brushRef="#br0" timeOffset="117413.777">13578 7893 677 0,'0'-10'409'15,"-1"-7"-32"-15,-6 2-196 0,-1 1-47 16,-7 5-67-16,-3 4-25 0,0 10-42 16,-1 9-12-16,2 15-7 15,3 3 3-15,8 4 6 16,5-4 4-16,17-8 8 15,10-2 5-15,5-15 40 16,1-7 37-16,-6-13 51 16,-7-9 20-16,-11-8-3 15,-7-3-30-15,-13-2-53 16,-7 3-22-16,-7 9-67 16,-1 9-94-16</inkml:trace>
  <inkml:trace contextRef="#ctx0" brushRef="#br0" timeOffset="117999.5505">14408 7765 637 0,'-4'-5'357'16,"-7"-2"-52"-16,-8 2-81 16,-8 8-96-16,-1 6-38 15,1 13-62-15,7 8-18 16,14 12-11-16,8 3 0 16,17-3 4-16,6-5 4 15,5-15 14 1,0-8 14-16,-8-13 54 0,-9-5 11 15,-16-8-3-15,-6-6-16 16,-12 1-55-16,-4-1-15 16,-3 4-86-16,5 2-98 15</inkml:trace>
  <inkml:trace contextRef="#ctx0" brushRef="#br0" timeOffset="118388.0799">14559 7792 1128 0,'-3'-3'486'16,"0"-6"-270"-16,-2 3-66 16,0 13-89-16,-1 3-28 15,1 10-25-15,5 9-4 16,4 3-2-16,4 0 1 16,8-1 0-16,1-5 2 0,3-13 2 15,3-1 2-15,-4-12 5 16,-2-9 1-16,-6-6 2 15,-4-5 0-15,-3-2-4 16,-3 1-4 0,-2 5-5-16,-1 2-4 0,-3 10-10 15,0 5-1 1,6 12 0-16,-2 2 2 0,10 8 7 16,6-5 2-1,7-3 2-15,7 0 3 16,1-9 26-16,-1 0 12 15,-9-11 37-15,-1-6 9 16,-12-6-18-16,0 0-11 16,-7 1-39-16,-4 1-30 15,-4-1-153-15,1 0-141 16</inkml:trace>
  <inkml:trace contextRef="#ctx0" brushRef="#br0" timeOffset="118495.5903">14786 7607 956 0,'-9'-7'500'0,"-9"-4"-152"16,0 3-124-16,6 9-144 16,7 4-42-16,7 8-173 15</inkml:trace>
  <inkml:trace contextRef="#ctx0" brushRef="#br0" timeOffset="118716.7956">15031 7679 1293 0,'0'-2'577'0,"-1"1"-323"0,-1 4-64 15,2-3-108-15,3 30-39 16,14 76-19-16,-7-25-5 16,0 9-9-16,-3 0-3 15,-4-15-2-15,5-3 1 16,-1-7 0-16,2-6-12 15,-1-20-82-15,-7-16-49 16</inkml:trace>
  <inkml:trace contextRef="#ctx0" brushRef="#br0" timeOffset="118850.5118">15082 8027 981 0,'2'0'443'16,"2"0"-202"-16,12 6-154 15,1 0-43-15,13 1-89 16,1-1-152-16</inkml:trace>
  <inkml:trace contextRef="#ctx0" brushRef="#br0" timeOffset="119104.1756">15614 7941 1241 0,'-8'2'509'0,"-9"6"-289"0,-1 8-54 15,-10 5-70-15,-1 0-15 16,-3-6-48-16,-2-5-13 0,1-5-16 16,3-6-27-1,8-11-47-15,3-6-7 16,11-12-3-16,7 1 22 16,12 1 37-16,10 3 23 15,12 12 31-15,4 8 13 16,1 15 32-16,-3 12-10 15,-10 7-10-15,-1 3-6 16,1-2-22-16,-7-7 15 16</inkml:trace>
  <inkml:trace contextRef="#ctx0" brushRef="#br0" timeOffset="119744.0079">16283 7825 718 0,'5'-11'450'0,"2"-10"-42"16,-2 13-187-16,-3 9-58 15,-2 32-96-15,0 16-37 16,1 26-18-16,1 4-2 15,6 1-3-15,2-4-1 16,3-4 19-16,2-2-93 16,2-22-449-16</inkml:trace>
  <inkml:trace contextRef="#ctx0" brushRef="#br0" timeOffset="119884.2737">16361 8014 1014 0,'8'0'375'0,"14"-5"-302"16,4 5-42-16,11 1-30 15,3 1-42-15</inkml:trace>
  <inkml:trace contextRef="#ctx0" brushRef="#br0" timeOffset="120152.459">16863 7884 729 0,'1'5'406'0,"1"3"-87"16,-14 8-108-16,-7 4-22 16,-10 6-70-16,-4 0-32 15,-5-4-49-15,3-6-12 16,0-15-2-16,10-1-18 16,11-15-47-16,3-3-13 15,15-4-18-15,-1-8 12 16,5 5 41-16,5 4 5 15,-4 8 22-15,5 11 7 16,2 12 11-16,0 10 9 16,10 14-11-16,-3 0-3 15,2 1-8-15,-3-5-4 16,-2-10-23-16,-1-2-96 0</inkml:trace>
  <inkml:trace contextRef="#ctx0" brushRef="#br0" timeOffset="120263.5393">16784 7718 1131 0,'-7'-5'473'0,"-6"-9"-261"15,6 14-176 1,5 7-64-16</inkml:trace>
  <inkml:trace contextRef="#ctx0" brushRef="#br0" timeOffset="120548.0277">17026 7473 1122 0,'2'-35'502'16,"1"-25"-246"-16,5 23-116 16,-8 12-51-16,0 25-54 15,3 12-23-15,3 25-19 16,8 19-4-16,2 19 4 0,-1 6 2 15,-5 6 3-15,3 1 1 16,-6-3 0-16,1 1 1 16,-10-16 0-16,-8-16 0 15,-1-17 1-15,-5-15 3 16,4-12-1-16,-3-5-8 16,-2-12-23-16,3-8-38 0,5-13-184 15</inkml:trace>
  <inkml:trace contextRef="#ctx0" brushRef="#br0" timeOffset="121021.5359">17492 7843 1127 0,'-5'1'457'0,"-4"9"-284"16,-2 7-56-16,-9 9-65 15,-3 1-12-15,-6-4-22 0,-1-4-5 16,7-7 2-16,2-5-7 16,12-10-13-16,1-6-4 15,8-16-8-15,1-6 6 16,2-11 11-16,4 2 0 16,1 11-3-16,-1 6 3 15,1 21 0-15,-1 5 3 16,1 19 4-16,5 9-6 15,5 11 2-15,7-1 0 16,3-3 1-16,2-8 1 16,-1-12 3-16,-10-9 3 15,-2-13 8-15,-3-10 1 0,1-11-2 16,8-4-2-16,-1-5-9 16,4 0-6-1,2 9-6-15,-2 8-3 16,0 17-3-16,-4 8-1 15,-4 14 8-15,-1 3 4 0,-4 4 8 16,-2 1 10-16,-11-8 17 16,-10-5 5-16,-7-8-1 15,-7-3-2-15,2-7-75 16,3-6-118-16</inkml:trace>
  <inkml:trace contextRef="#ctx0" brushRef="#br0" timeOffset="121895.6603">18489 7775 764 0,'7'-4'416'0,"2"2"-122"0,-1 8-135 16,-2 11-51-16,-6 12-68 15,0 3-11-15,-5 1-9 16,-5-6-2-16,-2-8-2 16,5-5 0-16,2-9 9 15,4-5 3-15,3-16 1 16,6-7-3-16,3-14-13 16,6-2-3-16,11 7-12 15,2 3-1-15,4 17 4 16,-4 8 1-16,-13 10 11 15,-5 9 4-15,-11 10-2 16,-4 6 1-16,-5 4-2 16,-7-2-3-16,2-6-3 15,3-7 1-15,2-12 2 16,11-4 3-16,6-13 0 16,5-5 0-16,9-12-4 0,0-2-3 15,3 1-5-15,3 3-2 16,0 11 0-16,-3 6 0 15,-5 10 0-15,-5 4 1 16,-9 9 2-16,0 3 3 16,-5 5 1-16,2 5-2 15,-2-7-2-15,1-1-1 16,-5-6-50-16,0-1-67 16</inkml:trace>
  <inkml:trace contextRef="#ctx0" brushRef="#br0" timeOffset="122084.3542">19077 7904 1030 0,'1'1'506'0,"1"2"-144"15,-2 0-101-15,0-3-105 0,0 0-25 16,0 0-65-16,0 0-25 15,0 0-76-15</inkml:trace>
  <inkml:trace contextRef="#ctx0" brushRef="#br0" timeOffset="125028.9497">2047 8658 839 0,'-23'-9'388'16,"-33"-13"-172"-16,4 7-57 15,-1 5-86-15,11 5-41 16,18 15-58-16,5 5-16 15,18 14-8-15,9 5 8 16,20-2 23 0,14 1 9-16,12-7 12 0,2-2 2 15,-10-6 2-15,-9-4 3 16,-27-6 10-16,-10 0 2 0,-19-1 12 16,-16 1 7-16,-17 7 7 15,-6 1-1-15,-3 9-15 16,8 2-16-1,21 9-19-15,12 3-6 16,23 0 1-16,8-4 4 16,20-5 4-16,11-6 2 0,20-8 3 15,6 0 1-15,-1-6 0 16,-6-7-19-16,-12-3-197 16</inkml:trace>
  <inkml:trace contextRef="#ctx0" brushRef="#br0" timeOffset="125473.0899">2381 8976 639 0,'-14'-4'353'0,"-11"-3"-78"0,-2 2-136 16,0 5-44 0,2 10-74-16,4 7-28 0,3 7-26 15,7 5-3 1,11-1 5-16,8 2 9 16,16 0 14-16,5-5 7 15,7-10 10-15,0-3 5 16,-4-7 6-16,-6-4 7 15,-11-4 7-15,-6-8 2 16,-5-1-2-16,-7-3-4 0,-3-4 4 16,1 8 0-16,-4 3-17 15,4 6-9-15,0 18-14 16,-1 6-9-16,0 20 12 16,-3 7 3-16,2 14 1 15,3 4 0-15,4-4 2 16,5-10 0-16,5-14 1 15,1-11 7-15,4-18-88 16,3-4-112-16</inkml:trace>
  <inkml:trace contextRef="#ctx0" brushRef="#br0" timeOffset="125787.6714">2773 9035 1051 0,'0'6'420'16,"-2"3"-272"-16,-3 4-34 15,-8 4-42-15,-3 0-18 0,-8 1-25 16,1-3-4-16,-4-7 3 16,2-7 2-16,3-7-2 15,6-4-8-15,7-8-17 16,1 3-7-16,8-1-14 15,0 1 1-15,10 12 13 16,3-4 6-16,1 8 22 16,4 6 6-16,-3 2 3 15,4 7-1-15,4 4-8 16,-2-1-6-16,-1-2-18 16,1 0-103-16</inkml:trace>
  <inkml:trace contextRef="#ctx0" brushRef="#br0" timeOffset="126120.6564">2971 9171 1088 0,'1'1'449'16,"6"-1"-274"-16,6 4-71 15,5 0-61-15,3 0-12 16,3-3-11-16,2-2-5 15,-2-4 0-15,1-5 5 16,-10-3 5-16,-5-4 0 16,-10-3-11-16,-8 1-9 15,-10-1-11-15,-7 2-3 16,-4-1-2-16,0 11-7 0,2 9-15 16,2 11-9-1,9 14 1-15,4 3 8 16,10 11 16-16,6 5 11 0,6 7 7 15,4 6 3-15,-5 2 0 16,-2-6-1-16,-2-9 1 16,-5-6-3-16,2-15-133 15</inkml:trace>
  <inkml:trace contextRef="#ctx0" brushRef="#br0" timeOffset="126366.9024">3398 8917 1105 0,'0'2'460'0,"0"13"-266"16,-1 15-67-16,-3 18-56 15,3 12-2-15,1 11-11 16,0 1-13-16,1 3-20 15,-1-3-7-15,1-14 3 16,4-8-53-16,0-23-145 16,-1-13-187-16</inkml:trace>
  <inkml:trace contextRef="#ctx0" brushRef="#br0" timeOffset="126525.8322">3383 9179 1153 0,'11'-3'443'16,"12"-7"-322"-1,9 9-66-15,1 4-43 0,3 2-27 16,1 5-210-16</inkml:trace>
  <inkml:trace contextRef="#ctx0" brushRef="#br0" timeOffset="126760.3985">3911 9097 612 0,'-8'-3'405'0,"-14"-5"14"0,-1 0-151 16,-8-4-113-16,-2 3-47 16,5 2-63-16,7 6-33 15,4 8-35-15,3 5-3 16,8 9 10-16,6-1 9 15,14 4 12-15,9-2 2 0,7-6 3 16,-1-2 1-16,-1-7-2 16,-3-3-2-16,-7-4-33 15,-1-1-74 1</inkml:trace>
  <inkml:trace contextRef="#ctx0" brushRef="#br0" timeOffset="126866.954">3816 8866 772 0,'0'0'384'16,"0"0"-143"-16,1 5-136 16,-1-5-52-16</inkml:trace>
  <inkml:trace contextRef="#ctx0" brushRef="#br0" timeOffset="127459.2614">4061 8901 613 0,'2'-8'294'16,"5"-13"-114"-16,1-3-60 16,13-8-51-16,2-4-5 0,6-2 14 15,-1 1 7 1,-8 4-1-16,-3 9-6 16,-6 10-27-16,-8 7-10 15,-5 14-19-15,-7 7-9 16,-3 24-11-16,3 11-2 15,9 29-3-15,6 9 1 0,13 4 1 16,4 0 1 0,2-7 2-16,-6-3-1 15,-14-7 3-15,-9-7 2 0,-19-19 5 16,-4-7 5-16,-10-24 12 16,-1-10-6-16,0-23-45 15,3-14-41-15,14-16-84 16,12-6-29-16,22 6-57 15,6 3-28-15</inkml:trace>
  <inkml:trace contextRef="#ctx0" brushRef="#br0" timeOffset="128027.1825">4690 9169 618 0,'-1'-8'360'0,"-6"-12"-41"15,-3 2-63 1,-12-2-90-16,-4 4-35 0,-3 6-60 16,4 4-24-16,3 3-40 15,9 3-15-15,3 10-18 16,5 4-2-16,5 4 6 16,4 4 7-16,9 0 11 15,1-5 4-15,12-1 1 16,3-5 2-16,1-11 5 15,-1-5 2-15,-8-9 5 0,-4-3 1 16,-13-2 0-16,5 1-2 16,-8 2-4-16,-5 0-3 15,2 8 3-15,-6 4-4 16,2 6-4-16,4 5-2 16,4 4-5-16,4 0 0 15,11 4 2-15,2 1 2 16,6-1 1-16,4 2 2 15,0-7 1-15,-1-5 1 0,2-5 3 16,-4-7-1-16,-4-7 4 16,-3-1 2-1,-6-7-2-15,-3 0 2 0,1-2-17 16,-6-2 35-16,-2 3 27 16,-1 5 5-16,-3 8 12 15,0 11-37-15,1 15-29 16,0 5-8-16,1 18 0 15,0 6 0-15,5 12 0 16,-2 15-1-16,-2 7 1 16,3 0 0-16,0-11 1 15,2-11 1-15,3-22-26 16,0-8-37-16,-2-16-142 0</inkml:trace>
  <inkml:trace contextRef="#ctx0" brushRef="#br0" timeOffset="128183.5361">5022 9239 986 0,'-2'-2'462'0,"2"-1"-199"15,5 3-128-15,-5 0-102 16,24 2-22-16,48 3-19 16,-35-2-66-16</inkml:trace>
  <inkml:trace contextRef="#ctx0" brushRef="#br0" timeOffset="128513.7415">5521 9049 904 0,'-8'-11'397'0,"-3"0"-197"16,-3 2-51-1,-3 5-67-15,10 10-30 0,1 7-42 16,5-1-10-16,5 9-8 15,0-6 3-15,2-2 6 16,5 1-5-16,-4-10-61 16,4 3-33-16,-2-7-75 15,-10-2-10-15,-5-2 59 0,-7-2 32 16,-5 1 87-16,-5-1 42 16,0 6 69-16,2 1 35 15,6 7 29-15,8 5-9 16,7 2-18-1,7 2-17-15,8 5-15 0,3 1-3 16,6-2-27-16,6 0-14 0,-1-12-22 31,4-3-12-31,-5-6-84 16,-2-7 193-16</inkml:trace>
  <inkml:trace contextRef="#ctx0" brushRef="#br0" timeOffset="129216.23">6816 8763 824 0,'-29'0'367'16,"-32"6"-176"-16,2 14-53 15,10 27-72-15,10 9-19 16,25 17-29-16,13 2-5 15,21-7-2-15,20-5 2 16,21-13 6-16,7-11 3 0,5-17-9 16,-3-14 53-16,-12-22 33 15,-8-13 20-15,-15-17 32 16,-10-6-44-16,-23-11-21 16,-9-1-20-16,-21-8-25 15,-6 2-11-15,0 13-22 16,0 8-7-16,8 19-40 15,0 12-64-15,1 15-200 16</inkml:trace>
  <inkml:trace contextRef="#ctx0" brushRef="#br0" timeOffset="129347.0115">6656 8989 1113 0,'18'7'464'0,"31"8"-271"0,11 2-57 16,10-3-60-16,0 0-28 15,1-7-34-15,-3-4-99 16</inkml:trace>
  <inkml:trace contextRef="#ctx0" brushRef="#br0" timeOffset="129944.2553">7290 8959 660 0,'1'-4'366'0,"5"4"-94"16,-8 2-71-16,0-2-98 15,1 30-32-15,-11 42 8 0,2-21-8 16,-2-1-5 0,0-3-8-16,10-8-32 15,2-8-7-15,8-20-1 0,6-10 3 16,3-17 2 0,1-12 1-16,-8-14-3 15,-6-1-3-15,-9-14-4 16,-8-5-1-16,0 2-6 15,-4 1-4-15,5 19-5 16,9 14-5-16,3 24-11 16,0 9 0-16,9 19 0 15,3 13 2-15,8 7 12 0,5-1 2 16,3-5 2-16,5-8 0 16,4-10 3-16,-2-5 1 15,1-13 4-15,-5-8 2 16,-9-13 3-16,-1-5 2 15,-6-4-2-15,-4-4 0 0,-3-4-2 16,-5-4-1-16,-3 1-6 16,1 10-5-1,-1 15-15-15,3 16-4 16,2 21 1-16,-2 7 4 16,7 13 12-16,-1 0 2 0,0 1 1 15,3 3 0-15,-8-7-15 16,0 2-96-16</inkml:trace>
  <inkml:trace contextRef="#ctx0" brushRef="#br0" timeOffset="130201.4347">7847 8785 907 0,'0'0'475'16,"-4"0"-157"-16,2 13-124 15,-5 29-135-15,7 12-27 0,9 18 1 16,4 0-3 0,0-10-8-16,-2-6-4 15,-7-10-8-15,0-4-11 0,1-12-134 16,2-10-117-1</inkml:trace>
  <inkml:trace contextRef="#ctx0" brushRef="#br0" timeOffset="130443.9823">8178 8960 716 0,'0'0'356'0,"-6"-5"-124"16,-3 5-63-16,-13 5-74 15,-7 4-14-15,-13 4-13 16,-7 0-6-16,5 5-7 16,-2-3-12-16,15 6-16 15,8-2-1-15,16 2 4 16,9 1 5-16,19-3 9 16,12 0-3-16,16-2-11 15,4 0-6-15,4-2-13 0,2 0-27 16,-2-7-206-1</inkml:trace>
  <inkml:trace contextRef="#ctx0" brushRef="#br0" timeOffset="130769.339">8340 9052 750 0,'-1'8'400'15,"-4"6"-86"-15,5 10-192 16,0 5-28-16,0 4-50 16,0 0-8-16,3-8-8 15,2-2-1-15,0-11 14 16,-5-7 30-16,0-12 13 16,-5-12 4-16,2-12-16 15,-2-4-28-15,-1-5-14 16,-4-6-2-16,-2-8-8 15,7 3-5-15,2 3-15 16,7 10-5-16,9 15-6 16,5 6-2-16,6 9 2 0,9 3 2 15,14 5-15 1,5 2-47-16,11 6-212 0</inkml:trace>
  <inkml:trace contextRef="#ctx0" brushRef="#br0" timeOffset="131012.7321">8360 9304 779 0,'0'0'395'15,"7"1"-143"-15,16 2-112 16,8 0-30-16,14 3-67 16,2-1-18-16,-3 0-20 15,-3-1-68-15</inkml:trace>
  <inkml:trace contextRef="#ctx0" brushRef="#br0" timeOffset="131181.7359">8315 9094 1126 0,'4'3'470'0,"8"-2"-278"16,8 4-60-16,12-1-71 0,9-1-20 15,14 3-23 1,3 3 30-16,-5-1-212 0</inkml:trace>
  <inkml:trace contextRef="#ctx0" brushRef="#br0" timeOffset="131417.9363">8814 9119 1000 0,'8'-3'449'16,"9"-3"-210"-1,3 0-81-15,18 6-80 16,1 0-23-16,6 0-29 16,1 1 27-16,-5 2-198 0</inkml:trace>
  <inkml:trace contextRef="#ctx0" brushRef="#br0" timeOffset="131799.3727">9268 8878 864 0,'-7'9'386'0,"0"9"-162"15,3 19-146-15,-3 4-19 16,6 8-17-16,1-2-4 16,3-3-8-16,4 2-2 15,2-8-10-15,1-6-4 16,-4-15 4-16,-2-10 33 0,2-11 20 16,-4-9 4-16,-2-8-4 15,-1-8-32-15,-13-6-21 16,0-6-4-1,-3-8-5-15,-3-3-1 0,12-5-5 16,2 2-2-16,15 7-7 16,4 6-5-16,8 16-4 15,4 5-1-15,3 10 1 16,4 3 3-16,11 8 3 16,2 3 26-16,7 4-148 15,4 2-122-15</inkml:trace>
  <inkml:trace contextRef="#ctx0" brushRef="#br0" timeOffset="132064.3059">9294 9246 683 0,'8'2'386'15,"3"1"-78"-15,8-2-119 16,5-1-38-16,12-1-74 16,5-2-31-16,3 0-31 15,4 1-6-15,-8 0-101 16,-4-1-146-16</inkml:trace>
  <inkml:trace contextRef="#ctx0" brushRef="#br0" timeOffset="132253.3063">9224 9033 838 0,'14'-4'459'0,"9"1"-124"16,15-1-131-16,11 4-45 16,12 7-66-16,-1-2-18 0,-8 1-38 15,-11 1-34-15</inkml:trace>
  <inkml:trace contextRef="#ctx0" brushRef="#br0" timeOffset="133907.0019">10571 8964 795 0,'-16'-10'365'16,"-19"-2"-169"-16,1 9-63 15,5 14-84-15,1 9-27 16,11 16-30-16,7 3-6 16,12 6 9-16,11-2 5 0,13-8 11 15,3-5 6-15,11-13 12 16,-2-8 18-16,-7-10 40 15,-5-9 9-15,-21-7 9 16,-6-4-12-16,-19-6-42 16,-7 5-13-16,-5 0-26 15,2 4-7-15,10 9-93 16,8-1-88-16</inkml:trace>
  <inkml:trace contextRef="#ctx0" brushRef="#br0" timeOffset="134056.8589">10708 9024 704 0,'19'-5'377'0,"16"0"-79"15,8 5-170-15,-1-1-39 16,2-1-46-16,-4 0-15 16,-8 0-59-16,-9-1-73 15</inkml:trace>
  <inkml:trace contextRef="#ctx0" brushRef="#br0" timeOffset="134212.0043">10862 9024 660 0,'-5'3'366'0,"3"14"-70"16,2 1-86-16,5 6-92 16,7 2-37-16,1-3-43 15,-1 4-12-15,-3-8-1 16,2 2-60-16,0-7-221 15</inkml:trace>
  <inkml:trace contextRef="#ctx0" brushRef="#br0" timeOffset="134465.4172">11030 9060 674 0,'7'-3'382'0,"9"-7"-78"0,-6 8-64 0,2 15-102 15,-3 2-42-15,-2 6-44 16,-1 5-9-16,-6-7-15 0,0-4-6 15,2-4-9-15,3-5 1 16,6-7-1-16,5-6-11 31,5-11-6-31,-1-7-3 16,0 2-5-16,1-1 9 0,-5 6 11 0,3 5 5 16,-8 7 10-1,-3 10 10-15,-4 12 5 16,-1 8-2-16,-2 11-7 15,2 1-8-15,-3 1-86 16</inkml:trace>
  <inkml:trace contextRef="#ctx0" brushRef="#br0" timeOffset="135078.4903">12203 9010 720 0,'-9'-4'332'0,"-21"-4"-156"0,-2 1-49 16,-1 15-79-16,-3 3-23 0,12 6-30 16,10 8-4-1,18-2 1-15,11 4 6 16,15-3 19-16,8-4 7 15,4-6 8-15,-5-6 4 16,-7-8 5-16,-10-10 1 16,-10-12 4-16,-8-3-3 15,-10-12-11-15,-6-5-6 16,-4-16-11-16,6-7-3 16,8-4-5-16,2 2-5 15,13 18-5-15,6 7-5 16,1 17 10-16,4 6-65 15,0 15-285-15</inkml:trace>
  <inkml:trace contextRef="#ctx0" brushRef="#br0" timeOffset="135230.277">12352 8878 788 0,'4'15'343'0,"0"20"-168"16,2 1-34-16,3 5-70 0,0-2-15 15,3-1-37-15,1 1-2 0,-1-10-69 16,1-3-134-16</inkml:trace>
  <inkml:trace contextRef="#ctx0" brushRef="#br0" timeOffset="135523.6137">12745 9027 865 0,'1'7'384'0,"-2"8"-176"0,-6 0-35 16,-3 7-41-16,-8-5-34 15,-9-3-48-15,-1 1-16 16,-10-15-9-16,0 0-19 16,6-11-50-16,1-8-21 15,18-1-23-15,4-7 11 16,15 2 38-16,11 6 10 15,7 3 42-15,7 8 17 16,-2 12 19-16,-5 10 9 16,-3 8-23-16,-7 8-12 0,-1-1-9 15,2 2-3-15,0 0-59 16,-2-3-143-16</inkml:trace>
  <inkml:trace contextRef="#ctx0" brushRef="#br0" timeOffset="135867.6395">13076 8998 829 0,'-16'-11'377'0,"-15"-10"-178"15,-4 8-80-15,8 12-80 0,4 7-22 16,6 15-20-16,9 3-3 15,10 5 0-15,2-2 4 16,16-4 7-16,2-2 6 16,9-5 18-16,2-5 7 15,2-5 8-15,-2-3 3 16,-7-12-2-16,-8-2-2 0,-12-14 0 16,-6-6 5-16,-8-8 0 15,-1-5-1 1,-9-13-7-16,0-3-11 15,4 4-19-15,2 2-6 16,12 14-34-16,8 12-37 0,4 10-125 16,6 11-128-16</inkml:trace>
  <inkml:trace contextRef="#ctx0" brushRef="#br0" timeOffset="136212.3136">13262 9068 500 0,'-3'4'332'0,"-1"2"28"0,6 3-144 15,10-1-68-15,4-1-31 16,12-1-35-16,0-6-20 16,1 0-26-16,-1-6-5 15,-10-3-1-15,-3-5-1 16,-9-6-8-16,-6 2-5 15,-7-4-13-15,-10-1-3 16,-14 2-5-16,-4 0-5 16,-5 13-5-16,6 11-5 15,14 17-4-15,1 8 3 0,15 10 9 16,4 4 5 0,2-1 9-16,6 4 4 15,0-2 3-15,-1-4-1 16,0-1-1-16,-6-5-1 0,-5-6-7 15,-1-6-82-15</inkml:trace>
  <inkml:trace contextRef="#ctx0" brushRef="#br0" timeOffset="136661.3909">13662 9062 748 0,'-11'-19'409'0,"-4"-10"-86"16,0 5-165-16,0 4-48 16,-1 11-67-16,-2 6-23 15,-1 11-28-15,3 9-6 16,9 15-1-16,5-3 4 15,12 2 7-15,8-1 4 16,8-9 5-16,0-4 4 16,1-7-6-16,-1-8-13 15,-7-8-29-15,0-4-3 16,-5-8 6-16,-1-6 15 16,-5-3 27-16,2-3 19 15,-6-7 23-15,-1 3 9 0,1 7 17 16,3 11-15-16,-1 22-19 15,0 14-1-15,-5 19-14 16,-1 7 2-16,7 11 0 16,0 4-7-16,3 9-4 15,-3 2-2-15,-4-7-5 16,-3-1-1-16,0-18-56 16,0-13-84-16</inkml:trace>
  <inkml:trace contextRef="#ctx0" brushRef="#br0" timeOffset="137070.8309">13815 9005 1123 0,'9'0'439'0,"4"1"-287"15,11 6-109-15,10 4-24 16,5-2-5-16,2-1-2 15,-3-5-23-15,-8-3-44 16,-9-9-70-16,-1-2-15 0,-6-8 21 16,1 1 43-16,-3 6 103 15,-1 2 45-15,-6 10 37 16,-2 3 19 0,-3 12-14-16,0 7-22 0,4 6-24 15,1-2-16-15,-2-3-19 16,2-5-8-16,-5-10-7 15,2-4 0-15,4-5 6 16,-4-9 1-16,10-6-3 16,-2-2-2-16,6-5-12 15,6 3-3-15,0 6-7 16,1 1-7-16,-4 12-6 0,-5 9 0 16,-5 8 1-1,-3 7 4-15,-6 2 37 16,-3 1-81-16,-5-2-211 15</inkml:trace>
  <inkml:trace contextRef="#ctx0" brushRef="#br0" timeOffset="137251.915">14204 8715 944 0,'1'-21'484'15,"5"-17"-120"-15,-4 14-95 0,0 20-124 16,-1 9-52-16,-1 18-82 15,2 8-9 1,-1 12-40-16,6 1-10 16</inkml:trace>
  <inkml:trace contextRef="#ctx0" brushRef="#br0" timeOffset="137822.9269">15244 8637 965 0,'-12'13'363'16,"-11"24"-267"-16,-6 16-43 0,3 28 1 15,0 5-4-15,6-12-5 16,5-11-4-16,5-24-12 16,6-18-5-16,9-12 9 15,8-10 5-15,4-18 4 16,0-7 1-16,-1-22-15 0,-2-11-5 15,-5-19-4 1,3-6-1-16,1 12 2 0,2 11 1 16,0 29 6-16,1 13-5 15,-2 26-9-15,-1 15-3 16,10 25-10-16,3 14 0 16,5 12 1-16,5 4 0 15,1-8 2-15,-1-9-20 16,-7-16-165-16,-11-13-196 0</inkml:trace>
  <inkml:trace contextRef="#ctx0" brushRef="#br0" timeOffset="137979.6564">15139 8904 973 0,'3'-3'410'15,"7"-2"-213"-15,19 1-131 16,11-3-32-16,25 7-17 15,8 0-6-15,1 1-61 16,-3 7-216-16</inkml:trace>
  <inkml:trace contextRef="#ctx0" brushRef="#br0" timeOffset="138343.0068">15637 8845 1047 0,'-1'-1'390'15,"6"3"-299"-15,10 5-40 0,23 2-40 16,15 4 8-16,22-2 7 16,9-4-3-16,-5 1-3 15,-7-4 1 1,-22-4-2-16,-13-1 0 0,-19-11 2 15,-7 1-8-15,-18-6-14 16,-8-4-6-16,-1 0-4 16,0 0 4-16,13 6-3 15,3 8-4-15,11 5-11 16,0 6-5-16,4 14 23 16,1 4 13-16,-4 8 25 15,1 2 9-15,-8-2-9 16,-1-3-7-1,-5-7-9-15,-4-7-71 16</inkml:trace>
  <inkml:trace contextRef="#ctx0" brushRef="#br0" timeOffset="138540.5951">16400 8517 1192 0,'0'-3'491'0,"3"11"-304"16,5 10-75-16,11 24-77 16,-1 12-3-16,2 12-4 15,-3 6-3-15,-4 1-10 16,-4-4-2-16,-5-16-72 16,-4-8-93-16</inkml:trace>
  <inkml:trace contextRef="#ctx0" brushRef="#br0" timeOffset="138896.4387">16378 8619 1008 0,'13'-13'493'0,"11"-10"-181"15,13 5-154-15,3 4-43 16,4 5-55-16,1-1-19 0,-6 8-19 15,-4 2-9-15,-10 4-14 16,-13 1-3-16,-18 1-5 16,-9 1-1-16,-11 5 5 15,3 0 0-15,14 3-2 16,9 6 1-16,22 1-1 16,14 7 2-16,12 5 4 15,8 1 1-15,-9 4 0 16,-9 3 0-16,-21-7 0 15,-15 0 7-15,-34-10 15 16,-17-5 2-16,-19-8 4 16,-5-10-8-16,13-4-25 15,13-7-61-15,20-2-150 16,13 3-354-16</inkml:trace>
  <inkml:trace contextRef="#ctx0" brushRef="#br0" timeOffset="139214.482">17084 9003 700 0,'3'6'463'15,"2"0"-53"-15,-1 3-73 0,-1-1-37 16,-5-6-79-16,5 4-28 16,-4-4-65-16,1-2-24 15,0 0-38-15,0 0-12 16,0 0-5-16,0-1-70 15</inkml:trace>
  <inkml:trace contextRef="#ctx0" brushRef="#br0" timeOffset="143627.8309">1906 10045 811 0,'0'-7'405'0,"0"-5"-133"0,1 9-79 16,3 18-83-16,1 14-29 15,5 24-38-15,0 16 15 16,2 27-10-16,-3 1-8 15,-5-2-8-15,0-6-13 16,-5-26 0-16,1-8-9 0,1-21-68 16,1-10-73-1,9-14-310-15</inkml:trace>
  <inkml:trace contextRef="#ctx0" brushRef="#br0" timeOffset="144070.8684">2364 10199 486 0,'7'-3'272'15,"6"-3"-39"-15,-2 4-29 16,-11 1-53-16,-4 1-23 16,-22 4-38-16,-9 2-17 15,-19 9-19-15,-10 4-9 0,-1 5-20 31,3 3-8-31,14 3-14 0,9 3-1 16,16-1-3-16,2-7-4 16,13 0 10-16,7-5 14 15,17 1 34-15,12 6 17 16,10-3 19-16,4 0-4 16,7 1-21-16,1 1-12 0,-1-3-21 15,2-2-7 1,-11-8-138-16,-2-1-117 0</inkml:trace>
  <inkml:trace contextRef="#ctx0" brushRef="#br0" timeOffset="144558.9844">2456 10695 981 0,'0'1'403'0,"6"4"-248"16,-3 3-42-16,1 7-57 16,3 5-6-16,-2 8-8 15,1 8-12-15,-4 2-12 16,-2 0-2-16,-3-7-2 16,-1-3 1-16,2-8-5 15,-1-3-48-15,3-6-227 16</inkml:trace>
  <inkml:trace contextRef="#ctx0" brushRef="#br0" timeOffset="145018.3144">2432 10732 683 0,'4'-7'388'0,"7"-6"-70"0,7 3-147 16,-1 2-39-16,8 2-60 16,-3 6-22-16,2 3-28 15,3 3-6-15,-2 4-8 16,-2-1-3-16,-7 2-4 0,-6 1-1 15,-10 2 1 1,-4-4 1-16,-9-1 6 0,4-3 1 16,1-4-1-16,6 1-3 15,7-3-4-15,4 3-1 0,11 2-1 32,-2 3-1-32,4 7-3 15,-6 3-1-15,-10 8 12 0,-9 4 12 16,-17 3 19-16,-8-1 7 0,-6-9-1 15,-1-4-5-15,4-16-8 16,7-3-4 0,9-5-7-16,3-3-19 15,7-3-56-15,-3 1-57 16,8 6-262-16</inkml:trace>
  <inkml:trace contextRef="#ctx0" brushRef="#br0" timeOffset="146319.2715">2899 10548 658 0,'-3'-4'326'0,"0"2"-106"0,9 5-67 15,-6-3-7-15,9 0-7 16,52 11-6 0,-16-9-37-16,7 5-18 15,4-1-32-15,0-3-14 16,-11-1-14-16,-9 2-2 16,-10-1-4-16,-7 3-3 15,-4-6-142-15,-1 1-344 16</inkml:trace>
  <inkml:trace contextRef="#ctx0" brushRef="#br0" timeOffset="146784.1723">3752 10124 587 0,'0'-5'385'0,"0"-4"-4"0,0 9-184 15,0 6-38-15,-4 26-59 16,10 15-29-16,6 32-9 16,1 12-13-16,8 6-18 15,-8-7-5-15,-5-17-6 16,-1-11 7-16,-5-18-82 16,2-4-66-16,-2-20-326 15</inkml:trace>
  <inkml:trace contextRef="#ctx0" brushRef="#br0" timeOffset="147134.5865">4198 10247 668 0,'-9'0'347'0,"-6"3"-84"0,-8 8-148 16,-2 5-27-16,-7 2-45 16,-1 2-16-16,-6 6-19 15,-3 1 0-15,-2 2-3 16,0-1 8-16,11-3 26 16,4-3 13-1,16-4 31-15,8 0 6 0,13 0 4 16,11-2-1-16,21 2-12 15,5 1-9-15,12-3-25 16,4 2-10 0,-1-3-16-16,-2-1-11 0,-6 1-147 15,-11-3-126-15</inkml:trace>
  <inkml:trace contextRef="#ctx0" brushRef="#br0" timeOffset="147629.3874">4339 10756 619 0,'-5'5'363'0,"-2"4"-20"0,-3 8-195 15,-2 6-20 1,2 9-52-16,-4-4-23 16,2 1-30-16,3 0-8 15,2-12-4-15,6-2-1 0,2-8 11 16,4-7 3-16,4-12 1 0,1-8 0 15,3-10-10 1,-1-3-3-16,-1-2-4 16,2 2 0-1,-3 1-3-15,4 6-2 16,-1 6 10-16,-2 6 12 0,-1 9 14 16,-2 4 7-16,-1 10-5 15,-1 5-11-15,3 12-13 0,-3 8-5 0,-3 1-6 31,6 3-1-31,4-1 3 16,-2-2-23-16,5-6-88 16,-3-6-47-16,-3-6-174 15,3-8-157-15</inkml:trace>
  <inkml:trace contextRef="#ctx0" brushRef="#br0" timeOffset="147824.5198">4244 10895 1033 0,'13'0'427'16,"9"0"-248"-16,13 1-59 15,3 7-66-15,-3-1-14 0,-3 3-27 16,-4 0-77-16</inkml:trace>
  <inkml:trace contextRef="#ctx0" brushRef="#br0" timeOffset="150680.9057">4992 10387 762 0,'4'3'344'0,"13"-1"-151"0,6 3-54 15,19-3-51-15,5-1-30 16,12 0-37-16,-1-1-7 16,-6 1-64-16,-2-2-85 15</inkml:trace>
  <inkml:trace contextRef="#ctx0" brushRef="#br0" timeOffset="150863.5507">5026 10534 545 0,'9'0'371'0,"12"0"42"16,10 1-141-16,15-2-107 15,6 2-44-15,5-1-64 16,-4 0-20 0,-10 2-112-16</inkml:trace>
  <inkml:trace contextRef="#ctx0" brushRef="#br0" timeOffset="151643.8174">6919 10128 357 0,'-10'-4'244'15,"-13"-4"31"-15,-2-1-121 16,-11 1-64-16,-6 1-19 0,-16 0-25 16,-11-1-7-16,-5 7-12 0,3 0-5 31,4 2-5-31,4 5-7 0,14-4 14 15,6 0 12 1,19 0 28-16,10 0 9 0,22 1-10 16,7 0-5-16,26 4-20 15,5 1-8-15,9 5-7 16,10 8-7-16,-4 7-9 16,1 6-1-16,-17 10-4 15,-16 5-2-15,-40 5 5 16,-22 2-1-16,-28 4 5 15,-9-4-1-15,-4-4-2 16,-2-6 0-16,1-5-2 0,4-2 0 16,10-6-1-16,13-2 4 15,25-9 12-15,15-3 10 16,27-5 20-16,16-2 1 16,26-2-7-16,9-2-10 15,13 4-18-15,12-3-4 16,11 0-2-16,0-1 1 15,-6-6 2-15,-17 0 1 0,-30-4 1 16,-15-1-1-16,-19 0-1 16,-5 0-1-16,-9 2-1 15,-3-1 0-15,2-1-9 16,-4 2-59-16</inkml:trace>
  <inkml:trace contextRef="#ctx0" brushRef="#br0" timeOffset="152697.6839">7432 10308 791 0,'2'-3'361'0,"-2"-1"-183"16,0 4-54-16,0 0-58 0,0 0-3 15,0 0 24-15,0 2 1 16,5 12-15-16,23 38-16 15,-6-13-37-15,0 7-10 16,8 22-10-16,-2 0-1 16,5 7 2-16,1-1 5 15,-5-12 3-15,-2-4 4 16,-6-25 7-16,-3-11 5 16,-1-24 22-16,-1-12 15 15,-2-19 6-15,-2-8-3 16,-4-9-21-16,2-5-17 0,-7-2-12 15,2 5-5-15,-5 1-7 16,-2 6-2-16,5 16-5 16,-3 2-5-16,7 19-15 15,-2 6-7 1,5 14-2-16,-1 9 2 0,-2 13 16 16,6 8 6-16,-1 3 9 15,8 2 0-15,1-3 3 16,-1-3 1-16,2-8 4 15,-5-10 4-15,2-18 12 16,1-7 6-16,1-21 24 0,2-8 3 16,1-14 5-1,0-7 0-15,-6-11-20 0,2-5-6 16,-8-5-19-16,-6 5-9 16,-7 14-9-16,-6 11-6 15,-10 25-12-15,-3 7 19 16,5 21-137-16,1 5-94 15</inkml:trace>
  <inkml:trace contextRef="#ctx0" brushRef="#br0" timeOffset="153232.8763">8255 10850 526 0,'7'2'269'0,"7"-2"-73"0,-4 0-23 15,5-2-54 1,0-5-26-16,-3-2-44 15,1-2-13-15,-7-3-12 16,-1 0-2-16,-6 4-3 16,-8 0-3-16,-3 5-4 15,-9 4-5-15,-11 2-5 16,-1 6-2-16,-1 7-5 16,5 2-2-16,15 7-1 15,11 2 8-15,15 0 21 0,15 2 8 16,10-1 8-16,4-4-5 15,0-5-13-15,-6-6-5 16,6-5-43-16,-4-4-75 16</inkml:trace>
  <inkml:trace contextRef="#ctx0" brushRef="#br0" timeOffset="153449.2958">8537 10813 844 0,'7'-3'393'16,"7"3"-143"-16,10 10-161 16,5 6-33-16,2 8-30 15,-1 4-8-15,-8-4-10 16,-6 1-28-16,-1-6-189 15</inkml:trace>
  <inkml:trace contextRef="#ctx0" brushRef="#br0" timeOffset="153597.5244">8770 10817 892 0,'-12'-1'435'0,"-24"1"-167"0,-10 7-70 15,-9 15-99-15,-3 6-37 16,2 4-40-16,13 0-9 15,15-5-37 1,13-3-63-16,22-12-238 0</inkml:trace>
  <inkml:trace contextRef="#ctx0" brushRef="#br0" timeOffset="153921.2565">8913 10477 1052 0,'-2'4'489'0,"-2"4"-190"15,-6 18-155-15,1 7-34 16,4 12-44-16,-2 2-22 15,3 7-21 1,4 2-5-16,3 0-8 0,10-4 0 16,18-13 3-16,2-11 2 15,7-19 5-15,-4-7-1 16,-2-9-37 0,-4-5-45-16,-11-7-105 0,-2-4-91 15</inkml:trace>
  <inkml:trace contextRef="#ctx0" brushRef="#br0" timeOffset="154059.8233">8792 10670 648 0,'-3'1'385'31,"1"6"-11"-31,6-1-63 0,20 1-80 0,4-1-29 16,18-3-78-16,2 0-37 15,-2 2-28 1,-3-3-74-16</inkml:trace>
  <inkml:trace contextRef="#ctx0" brushRef="#br0" timeOffset="160250.3031">9674 10488 483 0,'-1'2'245'15,"-3"1"-47"1,9 1-24-16,-5-4-29 15,10-1-3-15,58-4-30 16,-26-2-27-16,9 5-34 0,2 2-12 16,-5 0-18-16,-2 6-5 15,-12-1-81-15,-5 0-87 16</inkml:trace>
  <inkml:trace contextRef="#ctx0" brushRef="#br0" timeOffset="160598.2637">9716 10646 425 0,'5'-3'235'0,"10"0"-27"15,3-1-1-15,2 4-16 16,1-1-15-16,6 2-31 16,3 4-23-16,10-2-43 0,6 3-17 15,0-6-31-15,1-4-8 16,-13-1-4-16,-6-3-1 15,-15 4-47-15,-9 2-68 16</inkml:trace>
  <inkml:trace contextRef="#ctx0" brushRef="#br0" timeOffset="176900.4497">10767 10074 718 0,'-2'-12'343'0,"-1"-4"-115"0,0 7-57 0,-1 18-63 16,4 15-22 0,3 22-43-16,6 11 3 0,11 29-1 15,-2 9-3-15,3-2-10 16,-3 0-3-16,2-20-13 16,-3-12-3-16,0-13 0 15,-2-6 0-15,-1-14 0 0,-2-5-1 31,-2-9-1-31,1-5 0 0,-2-9 7 16,3-3 3-16,6-19 6 16,2-8 1-16,5-16-6 15,0-10-1-15,-3-6-5 16,-4-11-1-16,-7-12-4 16,-7-4-2-16,-4 2-6 0,4 14-4 0,-1 33-8 15,4 17-17-15,1 28-8 16,-5 13 1-16,5 22 5 15,0 15 16-15,3 25 9 32,3 4 2-32,-2 0-1 0,4-1 1 0,-5-16 1 31,4-5 2-31,3-15 6 16,-6-13 1-16,6-18 10 0,-1-13 7 15,6-23 8-15,7-11 9 16,-1-23 4-16,-1-9-1 15,-2-12-9-15,-5-6-10 16,-6-1-14-16,-2 6-6 16,-7 22-3-16,-6 9-2 15,-1 23-3-15,-2 7-5 0,-5 10-57 16,4 5-74-16</inkml:trace>
  <inkml:trace contextRef="#ctx0" brushRef="#br0" timeOffset="177488.8751">11587 10730 962 0,'4'-1'436'0,"5"1"-214"16,5 5-62-16,-2 11-81 15,-3 9-25-15,0 12-23 16,-6-1-6-16,-3 1-9 15,1-1-1-15,-4-13-1 16,5-6 2-16,3-13 8 16,0-11 3-16,8-10-1 15,-2-10-2-15,2-7-10 16,5 1-5-16,-8 17-5 16,-6 8-2-1,1 1-5-15,12-15 3 0,2 17 1 0,-7 5 3 16,-3 16 3-16,-1 3-4 15,-2 7-1 1,-3 2-1-16,-6 0-19 0,3-4-68 16,0-9-372-16</inkml:trace>
  <inkml:trace contextRef="#ctx0" brushRef="#br0" timeOffset="178205.0993">11511 10626 240 0,'-3'0'187'0,"2"0"9"0,2-2 6 15,-1 2 11 1,0-1 0-16,1-1-14 0,29 1-40 0,38-1-27 16,-20 5-57-1,1-3-19-15,-5 2-28 0,-4-1-8 16,-10-1-8-16,-5 2-5 16,-12-4-40-1,-2-1-30-15,-9-4-69 0,-2 1-30 16,-8-3-21-16,-2-1 6 15,-3 2 49 1,0 0 33-16,9 3 56 0,0 1 21 16,7 4 29-16,5 0 18 15,5 2 45-15,5 8 29 16,1 0 49-16,-3 1 17 0,-7 3-1 16,-6-5-16-16,-9 3-49 31,-6-2-29-31,-8 1-97 0,3 0-118 15</inkml:trace>
  <inkml:trace contextRef="#ctx0" brushRef="#br0" timeOffset="178777.4009">12380 10294 710 0,'0'-5'424'15,"0"-6"-64"-15,0 12-184 16,0 8-51-16,0 18-78 15,0 11-24-15,0 15-2 16,1 3-4-16,5 2-3 16,-2-7 2-16,4-12 0 0,-2-6-19 15,1-14-107-15,-1-7-106 16</inkml:trace>
  <inkml:trace contextRef="#ctx0" brushRef="#br0" timeOffset="178940.2738">12161 10522 697 0,'0'-3'387'0,"4"-1"-64"15,11 2-50-15,18 2-67 16,14 1-29-16,23-1-52 16,8 0-31-1,-2 4-50-15,-11-1-28 16,-27 3-35-16</inkml:trace>
  <inkml:trace contextRef="#ctx0" brushRef="#br0" timeOffset="179773.5483">12989 10043 827 0,'0'-7'421'0,"-2"-8"-152"16,4 15-100-16,-2 8-41 16,3 21-60-16,5 10-23 0,4 28-5 15,3 16-8-15,5 16-12 16,2 3-5-16,5-13-3 15,0-13-1-15,5-26 1 16,-2-13 0-16,-6-20 5 16,-3-10 7-16,-10-19 7 15,1-11 0-15,0-16-2 16,1-8-7-16,0-25-5 16,-1-11-3-16,2-15-5 15,2 3-3-15,3 20-6 16,-2 19-7-16,-4 36-21 15,-4 12-3-15,0 30 2 0,0 12 3 16,5 23 21 0,7 12 3-16,3 8 2 15,3 3 1-15,-3-15 2 16,-1-10 1-16,-5-24 4 16,1-12 2-16,-3-18 12 0,-1-5 2 15,1-18 4-15,-2-9 14 16,4-21-3-16,0-12-1 15,7-9-5-15,-1-2-16 16,-5 11-10-16,-5 7-2 16,-16 17-2-16,-5 7-2 15,-6 13-5-15,-4 9-5 16,5 7-58-16,4 7-84 0</inkml:trace>
  <inkml:trace contextRef="#ctx0" brushRef="#br0" timeOffset="180388.7275">13744 10589 621 0,'2'-2'320'0,"1"1"-99"0,2 6-97 15,-5-5-31-15,1 6-36 0,4 20-8 0,4 37-22 16,-8-26-7-16,-2 0-5 15,-1-4 0 1,1-5 1 0,-5-5 4-16,5-9 6 0,-3-6 8 0,1-12 6 15,3-6 0 1,1-13-6-16,2-8-9 16,0-10-10-1,-3-1-2-15,0-1-5 0,-1 7-4 16,2 12-1-1,2 5-1-15,11 12-3 16,3 0-2-16,16 7-1 0,3 0-1 16,11 0-17-16,3 3-45 15,-5-3-146-15,-3 1-145 16</inkml:trace>
  <inkml:trace contextRef="#ctx0" brushRef="#br0" timeOffset="180568.4798">13755 10712 748 0,'21'-1'358'16,"11"-2"-151"-16,21-3-108 15,5 0-36-15,0 5-38 16,-2 1-64-16</inkml:trace>
  <inkml:trace contextRef="#ctx0" brushRef="#br0" timeOffset="180958.1959">14133 10910 569 0,'0'-6'258'15,"-2"-10"-123"-15,-4 0-37 16,1-4-44-16,-6 2-4 0,-7 1 4 16,-3 4-1-1,-4 7-9-15,2 5-11 0,11 6-25 16,7 6-6-16,15 5-2 15,9 2 1-15,8 2 2 16,-1 0 1-16,-3-3 10 16,-8 0 19-16,-5 3 47 15,-6 0 15-15,-6 0 16 16,-6 0-11-16,-13-4-37 16,-7-2-14-16,-7-5-20 15,-2-9-5-15,9-2-36 16,6-7-49-16,15-2-156 15,7 2-181-15</inkml:trace>
  <inkml:trace contextRef="#ctx0" brushRef="#br0" timeOffset="181138.9053">14188 10928 782 0,'4'2'437'0,"13"3"-59"16,1 4-132-16,9 5-95 15,3 3-42-15,-3 2-57 16,-3 2-20-16,-8-2-51 16,-7-4-49-16,-2 0-184 15,0-7-295 1</inkml:trace>
  <inkml:trace contextRef="#ctx0" brushRef="#br0" timeOffset="181262.4683">14377 10880 985 0,'-17'5'489'16,"-10"9"-161"-16,-10 9-167 16,3 6-56-16,1 3-56 15,3-2-19-15,12 0-115 0,0-5-154 0</inkml:trace>
  <inkml:trace contextRef="#ctx0" brushRef="#br0" timeOffset="181842.9667">13884 10413 617 0,'-3'1'323'0,"1"1"-92"16,4-1-38-16,-2-1-60 16,15 0-25-16,57 3-24 0,-18-2-16 15,5 3-27 1,-3-2-10-16,-12-1-14 0,-10 0-3 15,-18-3-6-15,-5 2-10 16,-16-6-15-16,-4-1-4 16,-7-4-2-16,1-1 8 15,4 1 11-15,1 3 0 16,10 4-2 0,2 4-1-16,10 10 1 0,2 3 6 15,-4 5 19-15,-4 2 11 16,-8-1 9-16,-8 0-2 15,-5-5-19-15,0-4-82 16</inkml:trace>
  <inkml:trace contextRef="#ctx0" brushRef="#br0" timeOffset="182322.7431">14816 10212 825 0,'1'-6'459'16,"2"-4"-116"-16,-3 11-141 15,-1 7-46-15,-2 19-85 16,3 10-33-16,1 20-9 0,-1 8-10 16,2-2-5-1,-2-3-8-15,0-14-108 16,4-12-100-16</inkml:trace>
  <inkml:trace contextRef="#ctx0" brushRef="#br0" timeOffset="182489.1218">14611 10452 961 0,'7'1'479'16,"6"-1"-158"-16,22 2-128 15,16 1-37-15,22-3-53 16,9 0-29-16,-2-3-31 16,-12-4-82-16</inkml:trace>
  <inkml:trace contextRef="#ctx0" brushRef="#br0" timeOffset="183210.7092">15509 10008 605 0,'3'-8'372'15,"4"-5"-11"-15,-1 11-170 16,3 19-90-16,-3 13-33 16,4 24-17-16,4 11-3 15,1 17-11-15,2 8-2 16,11-1-9-16,-1-8-5 16,1-21-4-16,0-17 1 15,-4-22 5-15,-3-14 3 0,-1-15 5 16,1-9 1-16,-7-21-4 15,-1-11-3-15,-10-27-7 16,-1-16-1-16,0-10-7 16,1 8-5-16,9 23-10 15,1 25-9-15,-2 35-18 16,2 16-2-16,2 30 5 16,2 11 5-16,7 17 18 15,0 4 5-15,3 5 3 16,1-1 3-16,-9-11 1 0,4-7 1 15,-8-25 3-15,-5-12 4 16,2-16 6-16,1-10-3 16,2-20 35-16,1-7 7 15,12-22 14-15,-1-11 9 16,9-8-36-16,0 1-10 16,-12 9-20-16,-7 9-7 15,-12 18-7-15,-7 5-3 16,-8 20-8-16,-2 7-13 0,-1 9-124 15,4 10-129-15</inkml:trace>
  <inkml:trace contextRef="#ctx0" brushRef="#br0" timeOffset="184550.1668">16341 10486 796 0,'1'7'338'0,"0"15"-175"16,-1 6-51-16,2 4-29 15,-2 4-20-15,5-1-29 16,3-7-8-16,-1-7-7 16,1-6 0-16,-5-15 9 0,-2-6 1 15,-3-13-2-15,-7-7-3 16,0-8-12-16,-2-5-2 15,0-9-3-15,6-1-1 16,5 4 6 0,1 4 2-16,14 16-2 0,2 3 0 15,13 12-12 1,2 6-2-16,4 4-1 16,1 7 4-16,4 4-97 0,4 1-97 15</inkml:trace>
  <inkml:trace contextRef="#ctx0" brushRef="#br0" timeOffset="184748.0533">16345 10561 781 0,'2'-1'366'0,"13"1"-140"0,8 0-64 31,17 0-73-31,6 5-29 0,4-1-29 16,-4 3-72-1</inkml:trace>
  <inkml:trace contextRef="#ctx0" brushRef="#br0" timeOffset="185143.2394">16679 10700 611 0,'4'-5'294'0,"11"-4"-108"16,-2 0-52-16,-6-1-58 15,-2 2-16-15,-10-2-14 16,-6-1-3-16,-16-2-1 0,-2 2-1 15,-4 6-14-15,1 2-5 16,14 11-12-16,6 2-6 16,10 4-4-16,7 3 0 15,4-6 2-15,7 3 2 16,12-2 1-16,-3-4 1 16,1 0-2-16,0 1-1 15,-8 3 10-15,0 3 7 0,-4 4 12 16,-7 0 3-16,-7 1-4 15,-6 0-6-15,-10-2-8 16,-10 2 0-16,-6-6-3 16,0-3 2-16,-5-11-3 15,2-4 1-15,9-8-52 16,5-2-60-16,18 2-267 16</inkml:trace>
  <inkml:trace contextRef="#ctx0" brushRef="#br0" timeOffset="185489.8298">16809 10780 755 0,'2'-3'382'16,"3"1"-126"-16,-1-2-74 16,-4 4-91-16,0 0-28 15,0 0-29-15,9 7-9 16,36 36-10-16,-28-33-2 15,-2-4 2-15,-1-6 1 16,-4-7 1-16,1-1-1 0,-3-5-5 16,-3 2-1-1,3 3-7-15,-8 1-3 0,3 8 3 16,-3 6 0-16,0 12 10 16,4 8 7-16,-1 9-2 15,-2 3 1 1,0 6-4-16,-4-5-5 0,-9-6 23 15,-6-9 9-15,-26-15 7 16,-8-4 4-16,-14-14-15 16,4-5-48-16,18-14-200 15</inkml:trace>
  <inkml:trace contextRef="#ctx0" brushRef="#br0" timeOffset="186098.6342">16469 10236 465 0,'-1'-3'298'16,"0"-2"-2"-16,11 3-166 0,5 0-31 15,16 3-37-15,10 2-3 16,22 5-5-16,8 4-6 16,0-1-12-16,-5 4-6 15,-26-7-15-15,-11-3-3 16,-18-5-12-1,-7-6-7-15,-14-8-5 0,-2-1-2 16,-7-5 8-16,2 1 5 16,7 7-2-16,3-1-4 15,13 12-4-15,4 2-1 16,8 8 1 0,4 6 5-16,-2 6 25 15,-4 1 29-15,-10 3 75 16,-6-1 31-16,-16-4 11 15,-5-2-21-15,-8-6-57 16,0-5-87-16</inkml:trace>
  <inkml:trace contextRef="#ctx0" brushRef="#br0" timeOffset="190579.1592">13883 4662 172 0,'-1'0'118'0,"0"0"-1"16,1 0-23-16,0 0-23 0,0 0 4 15,0 0 29 1,0 0 21-16,0-1 21 0,0 0 2 16,-1 0-8-16,0 0-16 15,-1-1-40 1,1 1-19-16,0 0-36 15,0 0-13-15,0 1-12 0,0 0-2 0,-1 0-2 16,2 0 0-16,0 0-1 31,0 0-1-31,0 0-1 16,0 0 0-16,0 1 0 16,14 11 3-16,47 29 9 0,-20-28 2 15,13-4 4-15,-3-2-3 16,-6-6 11-1,-11-1-50-15</inkml:trace>
  <inkml:trace contextRef="#ctx0" brushRef="#br0" timeOffset="191866.613">13868 5012 436 0,'0'0'215'16,"-2"0"-83"-16,0 3-41 0,0-3-48 15,1 0-6-15,0 0 0 16,-1 8 4-16,-2 7-1 16,-7 29-6-16,11-29-8 15,2 1-4-15,5-3-2 16,5-4 5-16,0-2 25 15,1-6 14-15,2-5 22 16,-1-1 8-16,1-11-6 16,0-1-9-16,-3-8-20 15,1-6-13-15,-7-5-14 16,-6-5-4-16,-14-3-6 16,-8 4-5-16,-7 8-11 15,-1 9-6-15,11 18-18 0,4 7-4 16,12 15-18-16,8 3-11 15,13 3 3 1,14-1 2-16,11-5 20 16,6-2-6-16,0-6-169 15</inkml:trace>
  <inkml:trace contextRef="#ctx0" brushRef="#br0" timeOffset="215021.4622">17625 10220 783 0,'-2'-3'365'0,"-3"-4"-153"15,1 4-52-15,-2 9-65 16,3 6-24-16,-2 15-34 15,5 10 0-15,5 20-9 16,5 9-7-16,3-3-7 0,-1-3 2 16,3-15 0-16,-3-12-13 15,-3-11-89-15,0-4-84 16</inkml:trace>
  <inkml:trace contextRef="#ctx0" brushRef="#br0" timeOffset="215202.6661">17407 10492 655 0,'4'-2'371'0,"6"0"-39"16,10-3-83-16,16 5-78 16,9 0-22-16,24 0-56 15,5 1-26-15,4 0-49 16,-3-1-83-16</inkml:trace>
  <inkml:trace contextRef="#ctx0" brushRef="#br0" timeOffset="216083.8339">18318 10083 732 0,'-2'-9'368'0,"-3"-3"-119"16,3 5-81-16,4 7-95 16,4 10-15-16,7 14-13 0,-1 7 2 15,10 22-1-15,-4 9-6 16,2 20-17 0,1 6-4-16,2-3-6 0,1-11-2 15,2-29 0-15,-2-14 2 16,-9-22 6-16,2-3 6 15,-1-15 10-15,4-9 4 16,2-20 1-16,-1-10 0 16,-13-25-5-16,-4-4-5 0,-1 4-8 15,-3 6-7-15,1 27-8 16,-1 10-3-16,-1 20-16 16,1 9-3-16,5 19-3 15,7 15 1-15,8 25 11 16,3 4 2-16,5 10 0 15,4-5 1-15,-1-19-33 16,0-5 2-16,-2-24 7 16,-5-12 7-16,0-12 40 15,-1-14 6-15,-4-20 11 16,-1-10 4-16,3-25-5 16,-2-6-6-16,7-1-17 15,-3 10-10-15,-11 24-5 0,-2 15-1 16,-14 19-9-16,0 7 0 15,-1 10-137-15,3 8-288 16</inkml:trace>
  <inkml:trace contextRef="#ctx0" brushRef="#br0" timeOffset="216835.1228">19342 10553 569 0,'-7'-2'313'0,"-7"-4"-77"0,-5 3-75 16,-4 1-26-16,-3 3-44 15,3 6-19-15,5 3-37 0,4 0-12 16,14 1-9-1,8-1 0-15,20 6 0 16,10 2 1-16,10 5-4 16,-2 3-5-16,-15-3-1 15,-9 1-1-15,-23-5 39 16,-14-4 19-16,-16-7 31 16,-12-5 12-16,-4-10-30 15,6-3-14-15,12-5-33 16,10 1-13-16,11 6-55 15,2 1-74-15,2 7-286 16</inkml:trace>
  <inkml:trace contextRef="#ctx0" brushRef="#br0" timeOffset="255558.1374">2217 11493 876 0,'-12'-4'440'16,"-15"-2"-150"-16,-4 15-140 0,0 13-43 15,1 17-70-15,6 8-23 16,9 17-14-16,5 4 0 16,17 5 3-16,8 0 1 15,18-15 4-15,8-15 3 16,14-23 10-16,5-14 11 15,7-21 48-15,-1-11 21 16,-13-20 34-16,-13-7 9 16,-29-12-25-16,-18-5-20 15,-40 1-35-15,-11 8-28 0,-19 23-32 16,1 13-7 0,16 25-41-16,14 6-51 0,9-1-174 15,24 15-145-15</inkml:trace>
  <inkml:trace contextRef="#ctx0" brushRef="#br0" timeOffset="255915.2115">2371 11657 758 0,'-8'0'419'0,"-7"0"-102"16,-11 13-123-16,-5 9-47 15,-10 12-62-15,-2 7-24 0,3 3-33 16,7 1-4 0,17-9-11-16,5-8-5 0</inkml:trace>
  <inkml:trace contextRef="#ctx0" brushRef="#br0" timeOffset="261132.2753">2836 11880 742 0,'-4'4'354'0,"3"3"-108"0,8-3-35 15,29-4-39-15,9-2-24 16,27-6-66-16,11-1-29 16,3 2-70-16,3 2-106 15</inkml:trace>
  <inkml:trace contextRef="#ctx0" brushRef="#br0" timeOffset="261478.9777">3699 11699 720 0,'9'-25'386'16,"8"-19"-93"-1,-6-1-99-15,-3-2-18 0,-7 3-37 16,-2 3-24 0,-4 18-28-16,-2 9-15 0,-2 22-34 15,1 15-10-15,2 19-24 0,5 10-4 16,10 11-1-1,4 1-1-15,11-3-13 0,0-4-66 16,0-15-250 0</inkml:trace>
  <inkml:trace contextRef="#ctx0" brushRef="#br0" timeOffset="261658.8613">3560 11916 856 0,'14'0'411'0,"37"4"-161"16,11-1-69-16,20-3-84 15,1 5-36-15,-20 1-60 16,-6 1-88-16</inkml:trace>
  <inkml:trace contextRef="#ctx0" brushRef="#br0" timeOffset="262034.9973">3595 12136 1049 0,'-9'-11'451'15,"1"-8"-246"-15,8 2-83 0,22 0-62 16,16 7-21-16,14 13-15 15,7 5-2-15,-4 14-2 16,-13 7-2-16,-24 4 7 16,-20 7 14-16,-30 3 10 15,-14 1-1-15,-14-3-14 16,-2-5-10-16,11-13-8 16,4-10-2-1,13-17-20-15,10-7-6 16,12-11-12-16,9-2-5 0,11 3 8 15,11 5 11-15,8 9 13 16,6 6 9 0,12 11 20-16,-3 6-4 15,2 10-3-15,-6 1-2 0,-10-3-7 16,-4-4-10-16,-4-11-252 16</inkml:trace>
  <inkml:trace contextRef="#ctx0" brushRef="#br0" timeOffset="262807.6816">4155 11742 656 0,'18'-8'388'0,"7"-7"-63"0,4 14-124 16,-4 3-44-16,-10 14-64 15,-6 10-24-15,-14 8-23 16,-7 7-9-16,-3-1-10 16,0-1-6-16,6-16-9 15,3-9-1-15,7-14 0 16,5-15-2-16,6-16-2 15,3-7-3-15,5-6-2 16,1 2-1-16,7 16 4 0,-4 6 4 16,-3 15 4-1,3 6 2-15,-9 10-3 0,-1 3-3 16,-4 7-2 0,-8 0-1-16,-3 1-1 15,-1-4 0-15,-4-5 0 16,6-9 1-16,9-10 1 15,5-6-1-15,7-16-2 16,-4-2-1-16,7 0-3 16,-2 5-2-16,4 14 0 0,-3 7-1 15,-9 14 9-15,-4 8 10 16,-9 10 7-16,1 6 1 0,-4 0-5 16,0-1-7-16,2-8 14 15,1-8-80-15</inkml:trace>
  <inkml:trace contextRef="#ctx0" brushRef="#br0" timeOffset="263337.3064">4786 11692 709 0,'1'0'375'15,"0"3"-71"-15,-1 5-94 0,-1 10-88 16,-1 5-20-16,-4 13-41 16,1 4-21-1,7 5-19-15,4-4-4 0,14-9-8 16,8-4 0 0,5-15 3-16,1-4 3 15,-6-14 28-15,0-7 12 16,-12-12 14-16,-3-5 1 0,-2-9-23 15,-3-4-14 1,1 4-17-16,-3 6-6 0,-6 13-1 16,0 7-1-16,-2 11-2 15,-1 2-1-15,2 10-5 16,-6 1 0-16,7 10 0 16,1 5 0-16,5 5 1 15,5 5 0-15,-6-1 0 16,4-1 0-16,-1-7 1 15,-3-7 2-15,8-12-165 16</inkml:trace>
  <inkml:trace contextRef="#ctx0" brushRef="#br0" timeOffset="264100.4764">5154 12074 667 0,'-5'1'300'16,"-2"4"-128"-16,-7 9-101 16,-1 6-25-16,-1 7-21 15,-3-1-6-15,8 2-11 0,3-6 1 16,6-11 5-16,4-6 10 15,6-15 30-15,5-5 18 16,4-13 21 0,2-1 0-16,-2-4-11 0,-1-1-9 15,0 10 0 1,-3 2-3-16,-5 16-17 0,0 8-10 16,-2 6-29-16,3 7-7 15,8 10-4 1,1-2-1-16,3 7 0 0,-1 1 1 15,-6-5-31-15,-1-1-48 16,-8-11-210 0</inkml:trace>
  <inkml:trace contextRef="#ctx0" brushRef="#br0" timeOffset="264232.8851">5192 12142 1734 0,'22'0'0'0,"6"0"-67"16</inkml:trace>
  <inkml:trace contextRef="#ctx0" brushRef="#br0" timeOffset="264766.6315">5245 11568 476 0,'-9'-7'341'0,"-6"-2"31"15,8-6-168-15,4 0-53 16,17 2-56-16,5-3-29 16,14 4-8-16,6 9-3 0,-3 9-23 15,-4 10-14-15,-12 9-3 16,-14 2 5-16,-13 0 12 16,-11 1 5-16,-9 0-1 15,-2-1-5-15,4-5-10 16,6-4-6-16,11-8-5 15,8-5-1-15,10-5 4 16,8-5 10-16,13 0 8 16,0 1 0-16,-2 0-3 15,1 5-14-15,-6 2-9 16,0 0 0-16,-4 2-77 16</inkml:trace>
  <inkml:trace contextRef="#ctx0" brushRef="#br0" timeOffset="286074.2461">20879 5206 366 0,'-1'-1'259'0,"-3"-1"15"0,5 0-107 15,-1 2-99-15,0 0-26 16,0 0-9-16,0 0 5 15,0 0 20-15,0 0 9 16,8 4 4-16,-4-1 3 0,-2 1-3 16,2 6-3-16,0 34-15 15,-11-23-11-15,3 3-20 16,-4 4-8-16,6 1-9 16,-1-2-2-16,2-4 1 15,2-8 0-15,1-8-33 16,5-7-55-16,-2-8-211 15</inkml:trace>
  <inkml:trace contextRef="#ctx0" brushRef="#br0" timeOffset="286631.5016">20879 5220 432 0,'3'-3'295'0,"4"-3"1"0,-2 0-117 16,3 2-33-16,1 1-53 15,6 2-22-15,5 2-25 16,2 2-6-16,-2 2-12 16,-4 2-4-16,-5 4-7 15,-7 1-2-15,-6 1 1 16,-5 2 3-16,-10-1-1 16,-5-1-2-16,2-2-2 15,-1-4 0-15,7-4-2 16,4-1-3-16,4-4-9 15,2-1-3-15,4-2-6 16,6 3-1-16,5 2 3 16,6 2 1-16,-1 5 0 0,-3 5 2 15,4 6 1-15,-2 4 2 16,-3-1 2-16,-1 1 2 16,-11-5 3-16,0-2 0 15,-11-1 5 1,-3-3 1-16,-4-2 3 0,-10-8-1 15,3-4-1-15,-2-5-2 0,7-3-4 16,4 2-2-16,8 3-7 16,2 0-11-16,5 6-60 15,3 3-150-15</inkml:trace>
  <inkml:trace contextRef="#ctx0" brushRef="#br0" timeOffset="292562.7075">5943 11910 444 0,'-2'3'272'0,"-3"1"-25"16,10 2-43-16,5 0-18 16,17-2-25-16,11 1-21 15,13 0-60-15,12-3-22 16,-1 4-30-16,-5-4-11 0,-10 3-8 16,-17-3-14-1,-9-1-98-15,-8-1-71 16,-9-5-247-16</inkml:trace>
  <inkml:trace contextRef="#ctx0" brushRef="#br0" timeOffset="292818.3832">5970 12080 482 0,'6'2'316'16,"7"0"-13"-16,9-3-53 15,10-1-18-15,14 1-58 0,7 1-39 16,3 0-67-16,-3-1-21 16,-10-2-26-16,-12-1-7 15,-10 4-32 1,-9-1-101-16</inkml:trace>
  <inkml:trace contextRef="#ctx0" brushRef="#br1" timeOffset="337729.8563">12125 9858 760 0,'-15'1'366'16,"-8"7"-129"-16,-24 29-73 15,-14 16-23-15,-19 37-32 16,-9 19-25-16,-28 37-46 16,-12 12-14-16,-12 16-10 15,-9-6-4-15,28-28-1 16,18-19-2-16,33-44-7 15,25-20-14-15,29-33-68 16,15-17-53-16,22-33-267 0</inkml:trace>
  <inkml:trace contextRef="#ctx0" brushRef="#br1" timeOffset="338089.4113">11898 9840 654 0,'5'-12'272'15,"5"-10"-138"-15,0 8-16 16,2 8-28-16,-1 2-15 0,0 10-36 16,0 0-11-16,2 10-6 15,0 2-1-15,2 1 12 16,3 0 8-16,-1-1 15 16,2-2 7-16,-5-5-5 0,-5 0-8 15,-5-8-10-15,-2-1-3 16,-4-5-25-16,2 2-70 15,0 0-402-15</inkml:trace>
  <inkml:trace contextRef="#ctx0" brushRef="#br1" timeOffset="338414.4691">12345 9653 770 0,'-7'-2'368'0,"-7"2"-140"16,0 1-68-16,1 13-84 16,4 5-31-16,9 10-41 15,8 2-6-15,17 3-3 16,11-3 4-16,8-8 5 0,4-5 4 16,5-14 6-1,-3-9 3-15,-7-18 32 16,1-6 13-1,-18-11 28-15,-13-5 9 16,-17-5-9-16,-18 5-14 16,-22 11-33-16,-7 6-16 0,-7 20-30 15,-1 7-5 1,10 12-20-16,9 10-48 0,13 2-151 16,11 4-200-16</inkml:trace>
  <inkml:trace contextRef="#ctx0" brushRef="#br1" timeOffset="338610.1262">12640 9572 656 0,'-17'0'425'0,"-29"13"10"0,-8 5-174 15,-19 14-139-15,4 6-46 16,10-2-43-16,13 1-77 16</inkml:trace>
  <inkml:trace contextRef="#ctx0" brushRef="#br1" timeOffset="339524.8272">17115 9771 542 0,'0'-9'348'0,"-7"-3"31"16,-1 11-189-16,-15 18-55 16,-18 19-15-16,-21 33-10 15,-23 15-13-15,-25 37-37 16,-7 17-11-16,-38 25-23 15,-2 4-7-15,-21 3-6 16,10-14-2-16,47-35-3 16,21-16-20-1,56-42-40-15,15-20-21 0,29-24-105 16,12-18-146-16</inkml:trace>
  <inkml:trace contextRef="#ctx0" brushRef="#br1" timeOffset="339934.8808">16999 9753 605 0,'-5'3'309'16,"-7"3"-68"-16,4-1-96 0,6 1-61 15,5-3-20-15,13-5-30 16,3-4-12-1,11-6-6-15,0-1-4 16,5-3-4-16,3 3-1 0,-9 5-4 16,-1 3 11-1,-16 11 20-15,-11 6 14 0,-7 10 27 16,-9 6-8 0,1 7-19-16,1 0-13 15,13-4-56-15,11-8-63 0,8-17-292 0</inkml:trace>
  <inkml:trace contextRef="#ctx0" brushRef="#br1" timeOffset="340290.0346">17437 9418 1016 0,'-16'2'412'0,"-21"11"-263"0,3 8-48 15,11 7-67-15,12 7-16 16,21 5-21-16,14 1-4 16,14-2 7-16,6-5 2 15,4-13 7-15,1-8 3 16,-3-17 5-16,-1-9 3 15,-10-12 5-15,-4-6 4 16,-22-7 24-16,-15-1 16 16,-30 1 20-16,-8 2 2 15,-16 12-28-15,2 8-20 0,3 10-33 16,6 8-32-16,12 12-145 16,7 4-125-16</inkml:trace>
  <inkml:trace contextRef="#ctx0" brushRef="#br1" timeOffset="340458.2892">17578 9467 1187 0,'-4'0'524'15,"-18"3"-267"1,2 13-69-16,-13 13-103 0,-10 3-31 15,3 15-53-15,-8 2-95 16</inkml:trace>
  <inkml:trace contextRef="#ctx0" brushRef="#br0" timeOffset="344101.5895">6984 11540 766 0,'0'-6'362'0,"0"4"-184"0,3 10-55 0,4 26-67 16,6 18-20-16,6 31 14 16,2 10 3-16,2 12-12 15,-4-5-6-15,-3-16-11 16,-2-13-8-16,1-24 0 15,4-9 4-15,0-27 18 16,6-7 9-16,0-23 14 16,-1-9 1-1,1-20-9-15,-5-7-8 0,-10-19-13 16,1-5-8-16,-7 5-16 16,1 11-1-16,0 31-19 15,-3 21-11-15,1 33 0 0,5 17-6 16,4 26 15-1,3 3 9-15,9 0 2 16,0-7 1-16,3-13 4 16,2-5 2-16,-5-18 8 15,0-10 7-15,0-21 4 0,-3-13 38 16,-2-20 32-16,-1-17 8 16,-3-26 11-16,-1-12-35 15,0-13-38-15,-3 10-16 16,-2 26-24-16,-2 22-8 0,-3 30-11 15,-1 10-55 1,3 14-168-16,2 7-214 0</inkml:trace>
  <inkml:trace contextRef="#ctx0" brushRef="#br0" timeOffset="344496.877">7816 12208 719 0,'3'14'308'15,"-3"6"-171"-15,2 5-44 16,-2-4-7-16,-5-8 5 16,7-4 23-16,-4-12 19 15,0-5 0-15,2-13-19 16,-5-7-30-16,2-9-17 16,0-3-7-16,2-1-19 15,0 0-13-15,3 11-28 16,4 6-8-16,5 8-15 15,5 4-5-15,9 8-4 16,5 0 5 0,15 4-105-16,4 2-101 15</inkml:trace>
  <inkml:trace contextRef="#ctx0" brushRef="#br0" timeOffset="344675.0906">7857 12218 846 0,'15'1'315'0,"24"-1"-247"16,5 0-20-16</inkml:trace>
  <inkml:trace contextRef="#ctx0" brushRef="#br0" timeOffset="345154.1466">8175 12333 533 0,'-5'-9'294'0,"-13"-6"-63"16,-4-2-39-16,-6 7-57 15,-4 3-27-15,2 7-43 16,0 4-22-16,13 11-43 16,3 1-13-16,14 2-10 15,11 0 2-15,9-5 10 16,8-2 6-16,3-5 8 16,2-2 3-16,-7-3-2 15,-1 4 10-15,-5 6 19 16,-8 3 14-16,-12 10 28 15,-6 1-1-15,-15 4-12 0,-5-1-10 16,-7-6-18-16,-3-9-6 16,2-4 1-16,3-7-4 15,7-7-36 1,6-2-36-16,10-10-119 16,7 1-97-16</inkml:trace>
  <inkml:trace contextRef="#ctx0" brushRef="#br0" timeOffset="345362.0738">8270 12484 900 0,'6'4'413'15,"6"6"-164"1,2 4-116-16,2 6-66 15,-1 0-26-15,1-1-34 0,-2 2-36 16,-5-8-116-16,-2-1-101 16</inkml:trace>
  <inkml:trace contextRef="#ctx0" brushRef="#br0" timeOffset="345498.1068">8416 12481 961 0,'-7'5'482'0,"-11"6"-142"16,-6 5-70-16,-6 8-109 0,-5 2-46 0,-5 4-54 31,3 3-114-31</inkml:trace>
  <inkml:trace contextRef="#ctx0" brushRef="#br0" timeOffset="346694.6094">8941 11774 750 0,'2'8'318'15,"3"7"-159"-15,2 25-108 0,1 10-6 16,0 14-17-16,-5 1-6 16,2-9-3-16,-4-7 0 15,1-14-31-15,4-9-74 16</inkml:trace>
  <inkml:trace contextRef="#ctx0" brushRef="#br0" timeOffset="346842.507">8793 12029 738 0,'-2'0'403'0,"2"0"-94"0,7 0-76 15,-7-1-83-15,30 0-33 0,68-7-33 16,-16 0-30-16,15 0-13 15,-5-2-71 1</inkml:trace>
  <inkml:trace contextRef="#ctx0" brushRef="#br0" timeOffset="347454.7615">9630 11569 1088 0,'4'-3'437'16,"4"0"-277"-1,2 16-79-15,5 20-27 0,10 31-11 32,2 14-1-32,5 25-15 0,-6-8-3 0,-6-10-6 15,-1-14-2-15,-5-27-1 16,1-8 1-16,0-24 12 16,1-8 6-16,5-19 5 15,2-14 2-15,2-16-8 16,-1-9-5-1,-2-16-8-15,-2-7-4 16,-2 0-10-16,3 8-4 16,-4 19-6-16,-1 17-4 15,-4 16-10-15,-3 10-4 16,0 13-5-16,1 6 1 0,1 17 6 16,2 10 4-16,-3 20 8 15,5 9 3-15,-1 4 4 16,1-7 1-16,1-17 5 15,-2-10 1-15,-1-17 2 16,-1-7 1-16,1-11 11 16,-3-8 4-16,5-15 9 15,1-8 2-15,6-22 1 16,3-18 0-16,7-27-3 16,-1-1-3-16,-9 5-14 15,-5 19-5-15,-16 32-13 16,-2 16-10-16,-5 14-50 15,-2 8-79-15</inkml:trace>
  <inkml:trace contextRef="#ctx0" brushRef="#br0" timeOffset="347917.1279">10750 12094 422 0,'-6'-4'271'0,"-7"-4"23"15,-5-1-60-15,-17 4-54 0,-5 4-22 16,-13 1-65-16,3 7-27 16,13 3-54-16,10 2-16 15,21 6-13 1,13 2 2-16,25 3 10 0,13 1 5 15,15 3 4-15,-2-3-2 16,-19-4 45-16,-15-1 26 16,-17-6 93-1,-12-1 38-15,-14-1 0 0,-9-4-20 16,-20-4-87-16,-4-3-36 16,5-1-61-16,4-1-119 15</inkml:trace>
  <inkml:trace contextRef="#ctx0" brushRef="#br0" timeOffset="360439.8669">11439 11908 833 0,'-2'-1'368'0,"-2"0"-178"0,18 3-105 16,303 28-177 46,0 0-12-46,-324-35-112-1</inkml:trace>
  <inkml:trace contextRef="#ctx0" brushRef="#br0" timeOffset="360664.1216">11451 12084 532 0,'0'6'234'16,"7"3"-90"-16,17 1-13 15,31-6-9-15,15-2-14 16,28-7-40-16,7-1-18 16,1-2-21-1,-6 0-7-15,-21 3-69 16,-18 2-38-16,-30 3-106 16,-15-1-61-16</inkml:trace>
  <inkml:trace contextRef="#ctx0" brushRef="#br0" timeOffset="360843.3452">12079 11909 621 0,'16'2'353'16,"12"2"-82"-16,3 7-107 16,2 8-44-16,-2 3-60 15,-6 0-20-15,-10 2-19 16,-3-2-5-16,-12 0-6 0,-1-2-13 15,-1 0-152-15,-3 0-223 16</inkml:trace>
  <inkml:trace contextRef="#ctx0" brushRef="#br0" timeOffset="361101.3519">11520 11884 759 0,'-21'9'361'0,"-20"12"-136"16,5 8-33-16,16 5-58 15,10 5-24-15,17 2-31 16,12-3-14-16,22-6-16 0,11-4-10 15,19-9-56-15,4-7-110 16</inkml:trace>
  <inkml:trace contextRef="#ctx0" brushRef="#br0" timeOffset="361778.7467">12749 12115 705 0,'-3'-1'407'0,"7"-1"-39"16,7 0-145-16,26 2-100 0,13 0-31 0,24 2-42 15,4 1-18-15,-12 1-89 16,-10-1-151-16</inkml:trace>
  <inkml:trace contextRef="#ctx0" brushRef="#br0" timeOffset="362048.4292">13394 12142 971 0,'8'0'383'16,"17"1"-220"-16,8 0-32 15,20-1-10-15,4-1-19 0,13-3-55 16,5-1-16-16,0 0-11 16,2-3-80-16,-14 4-273 15</inkml:trace>
  <inkml:trace contextRef="#ctx0" brushRef="#br0" timeOffset="362299.7776">13680 11734 751 0,'-1'-24'396'0,"-3"-25"-117"16,1 16-99-16,6 9-18 15,-3 14-74-15,4 15-29 16,-2 25-41-16,1 14-17 16,4 31 0-16,-3 11 1 15,11 9-205-15</inkml:trace>
  <inkml:trace contextRef="#ctx0" brushRef="#br0" timeOffset="362697.9496">13587 12419 1157 0,'0'-7'476'0,"6"-8"-301"15,9 1-48-15,10 7-68 16,12 5-21-16,6 9-20 0,0 6-3 16,-8 9-6-16,-13 3-3 15,-27 5 1-15,-17-2-1 16,-21-1 5-16,-4-2 1 15,1-6-1-15,1-7-3 16,14-4-13-16,6 2 0 16,16-8-13-16,6 0-2 15,14-2 7-15,9-2-3 16,10-3 13-16,7 5 4 16,7 0 16-16,2 4 3 15,0 5-1-15,-3 0-3 16,-12-2-29-16,-6-2-96 0</inkml:trace>
  <inkml:trace contextRef="#ctx0" brushRef="#br0" timeOffset="363442.9101">14280 11990 792 0,'12'0'366'0,"13"1"-154"16,-3 5-45-16,-7 11-61 15,-7 0-27-15,-11 10-35 16,-7-3-5-16,-10-1-6 16,2 0-8-16,1-7-9 15,4-5-2-15,9-11 5 16,7-7-2-16,14-17-4 15,5-3-6-15,14-6-10 16,2-3-2-16,4 12 7 16,2 3 7-16,-6 13 12 15,-3 9 5-15,-12 11 0 0,-7 5-2 16,-11 5-9 0,-5 1-2-16,-6-1-4 15,-6-6-2-15,2 0 0 16,2-6-2-16,4-10 2 0,7-2-2 15,5-15-5 1,5-3-1-16,7-1-4 16,2 1 1-16,1 5 3 0,4 11 1 0,-7 4 3 15,2 3 1 1,-2 10 7-16,-11-3 1 0,-5 7 1 16,-5 1 0-16,-6 2-5 15,0-3-3 1,4-1-64-16,6 0-112 0</inkml:trace>
  <inkml:trace contextRef="#ctx0" brushRef="#br0" timeOffset="363830.0692">14897 11954 834 0,'8'0'390'16,"7"0"-175"-16,-7 12-85 0,-3 7-23 16,-6 7-25-16,-2 2-10 15,1 4-20 1,-2-5-10-16,9 0-21 0,5-3-7 16,11-8-2-16,5-3 0 15,5-13 3-15,-1-7 0 16,-3-7 3-16,-5-8 1 15,-8-8-1-15,0 0 1 16,-6-9-5-16,0 2-3 16,-1 9 9-16,-7 2 0 15,2 20-2-15,-3 6 1 0,-6 13-12 16,4 9-3 0,0 3 3-16,3 4 0 15,6 0-2-15,6-5 0 16,-1-2-1-16,2-1-2 0,2-6-60 15,-7 1-98 1</inkml:trace>
  <inkml:trace contextRef="#ctx0" brushRef="#br0" timeOffset="364217.1842">15370 12239 630 0,'-2'0'341'0,"-3"2"-39"0,1 7-141 0,-8 9-76 15,-2 4-5-15,-3 1-25 16,0 1-17 0,5-6-21-16,3-2-4 0,7-9 5 15,3-8 2 1,8-11 3-16,5-9 6 15,6-9 9-15,0-2 5 0,3-4 4 0,-3 1-5 16,-4 8-2-16,1 6 3 31,-5 15-7-31,0 7-1 16,-2 13-17-16,1 3-12 0,1 7-2 16,0 5 0-16,0 1-2 15,0 1 1-15,-4-3-3 16,2-1 0-16,-4-8-55 15,-1-3-33-15,-3-3-119 16,-6-8-119-16</inkml:trace>
  <inkml:trace contextRef="#ctx0" brushRef="#br0" timeOffset="364359.7256">15335 12306 1035 0,'1'-4'479'0,"10"0"-222"15,9 0-71-15,13 2-113 16,5 2-31-16,0 0-27 16,-3 0-48-16,-10 1-480 15</inkml:trace>
  <inkml:trace contextRef="#ctx0" brushRef="#br0" timeOffset="364705.2136">15416 11827 914 0,'7'-3'405'0,"15"-5"-194"15,6 1-49-15,11 6-71 16,0 2-28-16,-5 9-42 15,-10 2-11-15,-18 5-1 16,-10 1 1-16,-16 9 4 16,-5 0 0-16,-1-1 30 15,4-2 2-15,13-8 3 16,14 1 5-16,20-7-10 16,7-3 0-16,12-5-2 15,1-1-6-15,2 0-24 16,-2-1-5-16,-9 2-94 15,-9 2-193-15</inkml:trace>
  <inkml:trace contextRef="#ctx0" brushRef="#br0" timeOffset="365205.4335">16172 12003 669 0,'-2'1'416'0,"1"-1"-22"16,15 3-212-16,10-3-32 15,24 0-56-15,9 1-5 16,12-1-31-16,-1 3-14 16,-12-1-21-16,-12 1-11 15,-21 1-27-15,-6-1-40 16,-11-3-132-16,-7-1-114 0</inkml:trace>
  <inkml:trace contextRef="#ctx0" brushRef="#br0" timeOffset="365500.7883">16200 12150 522 0,'0'0'296'0,"12"1"-30"15,8 3-31-15,18 0-50 16,12-1-30-16,16-3-55 16,-3 0-23-16,-3-4-32 15,-11 1-13-15,-19-1-16 0,-5 0-4 16,-9 1 0-1,-8 2 0-15,-4-1-1 0,-3 1-1 16,-6-3-4-16,5 3-4 16,-1 1-39-16,1 0-58 15</inkml:trace>
  <inkml:trace contextRef="#ctx0" brushRef="#br0" timeOffset="495557.5192">16888 11993 293 0,'1'-9'223'0,"2"-7"58"16,4 0-58-16,2 8-57 0,4 8-20 15,4 11-35-15,-1 8-9 16,-1 13-24-16,-4 0-4 15,-9 2-21-15,-5-2-11 16,-7-7-10-16,3 2-6 16,2-13-8-16,1-4 3 15,3-10 5-15,0-3 1 16,1-12-4-16,7-4-7 16,8-5-10-16,3-3-4 15,8-1-1-15,-1 1-1 16,2 8-3-1,0 1 1-15,-5 11 6 0,3 6 3 0,-7 8 3 16,-6 7 3 0,-2 9 0-16,-13-2-1 0,-4 2 0 15,-3 2-2 1,1-9-3-16,3 3-1 16,4-9 1-16,1-5 7 0,2-9 4 15,1-7 0 1,11-11-1-16,3-2-8 0,7-2-7 15,2 5-2-15,0 11-3 16,-5 5-1-16,2 9-1 0,-1 3 2 16,-3 6 0-1,3 0 2-15,-5 4 1 16,-2-1 0-16,-2 1 1 16,-5 0 0-16,-7 4 1 0,-2 2-1 15,-2 0 1-15,-3-4-26 16</inkml:trace>
  <inkml:trace contextRef="#ctx0" brushRef="#br0" timeOffset="496334.251">17780 12197 585 0,'9'-10'352'16,"4"-6"-57"-1,-3-5-75 1,-4-3-30-16,-11-4-51 16,-6 1-25-16,-10 2-38 15,-5 6-15-15,-10 11-33 16,-5 7-13-16,2 10-20 16,1 6-7-16,13 10-2 15,9 3 2-15,13-1 3 16,6 1 3-16,17-11-1 0,8-5-2 15,11-11-1-15,6-4-1 16,-7-11 7-16,-4-5 4 16,-15-3 7-16,-7 2 1 15,-12-1-2-15,-5 9-2 16,-9 7-5-16,1 3-2 0,0 12-3 16,3-3-2-16,8 5-1 15,4 3 1 1,8-4 2-16,4 1 1 0,4 1 3 15,3 2-1-15,2 7 1 16,-3 2-1-16,-10 12-4 16,-7 5 7-16,-15 12 14 15,-10 6 7-15,-16-3 13 16,-6-2 1-16,-9-16 0 16,2-8 1-16,7-15 6 0,9-8-2 15,10-15-11-15,8-5-5 16,9-15-16-16,3-2-7 15,14 1-38-15,0-1-73 16</inkml:trace>
  <inkml:trace contextRef="#ctx0" brushRef="#br0" timeOffset="499818.7044">18256 12007 345 0,'5'-7'242'16,"4"-4"33"-16,-6-4-33 16,-3 2-47-16,-4 1-24 0,-9 2-49 15,-8 4-22-15,-9 10-42 16,-5 6-16-16,1 10-26 15,2 3-11-15,15 0-9 16,13 6 0-16,21-3 3 16,17 3 2-16,11-1 6 15,-1-6 0-15,-17-2-1 16,-9-2 9-16,-29-4 18 16,-11-2 3-16,-18-3 7 0,-3-4-9 15,4-7-35-15,7-6-60 16,18 0-243-16</inkml:trace>
  <inkml:trace contextRef="#ctx0" brushRef="#br0" timeOffset="500046.7741">18394 11988 484 0,'3'-6'313'15,"4"-1"-28"-15,-4 6-70 16,-1 15-87-16,2 7-33 16,7 16-25-16,0 1-10 15,4 7-26-15,0-2-9 0,-3-7-11 16,-2-5-22 0,-6-13-83-16,-4-5-61 0</inkml:trace>
  <inkml:trace contextRef="#ctx0" brushRef="#br0" timeOffset="500207.5995">18474 11831 1042 0,'0'-6'481'16,"0"-3"-198"-16,-1 1-172 0,0 5-44 0,2 3-100 15,-1 2-102 1</inkml:trace>
  <inkml:trace contextRef="#ctx0" brushRef="#br0" timeOffset="500460.767">18604 12038 680 0,'11'14'384'0,"8"13"-53"0,-3 1-114 0,-5-2-87 31,-4-5-26-31,-7-6-31 0,-2-5-13 15,1-3-15-15,0-6-4 16,1-8-9-16,1-4-5 16,11-15-16-16,5 1-8 15,7 3-5-15,6 1-1 16,4 11 15-16,1 1 8 16,0 7 14-16,-4 9 5 15,-8 11-8-15,-3 1-4 16,-12 4-9-16,-6-3-3 15,-6-1-24-15,-6 6-79 0</inkml:trace>
  <inkml:trace contextRef="#ctx0" brushRef="#br0" timeOffset="500926.2361">19199 12051 845 0,'-13'-4'400'16,"-18"-2"-154"-16,0 6-46 15,-1 8-74-15,6 5-28 0,15 12-47 16,5 5-14 0,17 3-13-16,7-1-4 15,19-3 4-15,8-6 3 0,8-15 4 16,1-7 4-16,-8-17 9 16,-2-8 1-16,-14-16-2 15,-7-12-5 1,-11-10-12-16,-12-20-5 0,-20-16-4 15,-9 1-4-15,-19 7 1 16,-4 22 3-16,-2 38-4 16,4 13 0-16,12 21-11 15,6 7-6-15,21 14-6 16,11 5-2-16,26 9 1 0,16 9-2 16,30-1-94-1,7-1-104-15</inkml:trace>
  <inkml:trace contextRef="#ctx0" brushRef="#br0" timeOffset="501365.2677">19679 12120 992 0,'-2'-2'481'0,"-3"-2"-184"16,-2 4-105-16,1-1-110 0,0 1-44 16,7 2-174-16</inkml:trace>
  <inkml:trace contextRef="#ctx0" brushRef="#br0" timeOffset="501658.7509">20260 11492 943 0,'-21'4'376'0,"-25"22"-241"15,-5 14-30-15,2 30-35 16,1 24-9-16,18 25-22 16,13 5-12-16,24-1 39 15,19-10-1-15,30-22-3 16,14-10 2-16,15-24-127 16,-4-16-135-16</inkml:trace>
  <inkml:trace contextRef="#ctx0" brushRef="#br0" timeOffset="502323.8961">20465 12224 229 0,'9'0'207'16,"12"-1"30"-16,-3-5-26 15,-3-1-11-15,-1-4-23 0,-5-6-17 16,-9-2-29-16,-9-8-18 16,-8 2-44-16,-10 0-15 15,-6 6-26-15,1 8-10 16,-8 11-13-16,4 5-5 15,6 14-11-15,4 0-2 16,18 9 0-16,8 3 2 16,21-4 6-16,8 1 3 15,5-13 7-15,5-6 4 16,-2-15 8-16,-7-8 2 16,-4-15 1-16,-3-3-3 15,-8-13-6-15,1-5-1 16,-8-15-4-16,-1-11 0 15,-6-2-2-15,-1 4-1 16,0 27-4-16,-2 13 7 0,-3 26 0 16,-2 8 0-16,-2 20 6 15,0 11-8-15,1 21 3 16,4 14 1-16,8 8-2 16,5 1-1-16,6-13 0 15,2-10 1-15,4-15 9 0,-4-7-61 16,-1-9-275-16</inkml:trace>
  <inkml:trace contextRef="#ctx0" brushRef="#br0" timeOffset="502581.7868">20848 11937 660 0,'1'-3'393'0,"2"3"-38"16,2 5-110-16,-5-5-89 15,1 12-37 1,11 51-38-16,-6-23-23 0,4 1-28 16,-3 0-8-16,-2-5-13 15,-2-7-2-15,-3-10-38 16,5-2-50-16,-3-14-195 15</inkml:trace>
  <inkml:trace contextRef="#ctx0" brushRef="#br0" timeOffset="502747.1638">20706 12090 788 0,'2'-1'429'16,"3"-4"-110"-16,17 5-114 15,5 0-44-15,14-2-67 0,6 4-26 0,1 0-38 16,-5-1-15 0,-5-1-178-16,-4-3-326 0</inkml:trace>
  <inkml:trace contextRef="#ctx0" brushRef="#br0" timeOffset="502996.8312">21211 12005 1055 0,'8'-1'513'0,"5"-3"-195"15,11 16-161-15,2-2-47 16,5 15-59-16,-3 0-17 15,-6 2-16-15,1 7-7 0,-8-11-37 16,0-2-56-16,-5-6-172 16,-3-6-235-16</inkml:trace>
  <inkml:trace contextRef="#ctx0" brushRef="#br0" timeOffset="503217.001">21478 12005 574 0,'-1'-5'324'0,"-10"-3"-22"31,3 4-41-31,-7 9-48 0,-11 5-29 16,-6 9-66-16,-13 8-27 0,-5 1-44 15,3 1-15 1,6-1-20-16,9-6-6 15,17-5-95-15,14-4-114 16</inkml:trace>
  <inkml:trace contextRef="#ctx0" brushRef="#br0" timeOffset="503683.9592">21474 11650 475 0,'9'-3'329'15,"14"3"25"-15,9 5-76 16,10 18-86-16,7 12-46 0,4 30-54 15,-7 16-19-15,-27 12-26 16,-26 8-8-16,-46-7-15 16,-12-4-5-1,-1-7-1-15,8-10-1 0,28-25-2 16,13-12-1-16,12-20-2 16,5-10 5-16,5-8 1 15,-5-6-20-15,0-9-167 16</inkml:trace>
  <inkml:trace contextRef="#ctx0" brushRef="#br0" timeOffset="518790.9258">22077 12073 1023 0,'-3'-6'512'16,"0"-2"-157"-16,-3 2-77 16,5-2-117-16,0 5-53 15,1-1-78-15,3 2-21 16,-3 2-129-16,0 0-135 0</inkml:trace>
  <inkml:trace contextRef="#ctx0" brushRef="#br0" timeOffset="519234.3993">22565 11967 779 0,'-12'-6'411'0,"-10"-3"-119"0,-9 3-134 16,3 6-38-16,-1 12-63 16,4 6-21-16,3 11 6 15,-1 2 0-15,11 4-3 16,9-3 0-16,16 0-24 16,6-3-1-16,18-11 4 15,1-4 2-15,9-9 4 16,4-4-20-1,-11-6-95 1,-1-2-60-16,-12-3-165 16,-3 1-84-16</inkml:trace>
  <inkml:trace contextRef="#ctx0" brushRef="#br0" timeOffset="519473.1695">22801 12080 213 0,'2'-5'156'15,"5"-8"53"-15,-3 5 0 16,-8-3 24-16,-7 0 7 15,-13 5-23-15,-3-1-22 0,-9 7-68 16,0 4-33-16,2 8-57 16,2 3-18-16,14 4-19 15,9 3-5-15,17 1-1 16,10-2 2-16,17-2 6 16,4-4 4-16,3-9 5 15,-4-2 2-15,-11-9 4 16,-6-4 1-16,-14-6-1 15,-1-2-35-15,-7-4-172 16,-1 3-248-16</inkml:trace>
  <inkml:trace contextRef="#ctx0" brushRef="#br0" timeOffset="519762.8466">22924 12026 1021 0,'15'6'465'0,"15"7"-200"15,2 7-65-15,-5 7-81 16,-9 1-20-16,-12 2-3 15,-6 1-8-15,-16-7-3 16,-7-4-7-16,-8-6-36 16,-3-11-37-16,2-5-200 15,7-4-204-15</inkml:trace>
  <inkml:trace contextRef="#ctx0" brushRef="#br0" timeOffset="520117.635">23421 11574 920 0,'-7'9'409'0,"-16"12"-177"16,0 11-60-1,-1 29-24-15,-9 12-18 0,8 25-42 0,2-2-23 16,14-9-35-1,11-10-11 1,18-21-6-16,3-10-13 0,3-13-89 16,8-8-90-16</inkml:trace>
  <inkml:trace contextRef="#ctx0" brushRef="#br0" timeOffset="520461.6814">23687 11931 726 0,'-7'-9'398'0,"-15"-10"-79"16,-3 4-72-1,-14 13-90-15,-3 8-43 16,0 15-60-16,5 10-24 0,13 8-30 15,9 1-6-15,23 5 2 16,8-7 4-16,19-5 10 0,10-8 8 31,12-15 9-31,-1-6 6 16,-5-15 7-16,-10-9 0 16,-22-17 0-16,-10-6-3 0,-18-8-10 0,-13-2-8 31,-16 12-17-31,-3 4-6 0,1 20-48 15,8 11-80-15</inkml:trace>
  <inkml:trace contextRef="#ctx0" brushRef="#br0" timeOffset="520719.4327">23691 11937 681 0,'-5'0'425'0,"-7"1"-24"16,-8 8-186-16,-4 7-39 15,-6 7-74-15,1 9-28 16,7-4-44-16,5 2-13 0,13-2-82 15,4-13-110-15</inkml:trace>
  <inkml:trace contextRef="#ctx0" brushRef="#br0" timeOffset="521095.6544">23832 11599 742 0,'12'3'403'0,"13"12"-82"0,10 15-88 16,6 23-100-16,0 19-23 16,-12 24-22-16,-21 3-8 15,-33 1-3-15,-18-7-4 16,-10-7-24-16,4-4-5 15,23-17-12-15,8-12 6 16,10-32-144-16</inkml:trace>
  <inkml:trace contextRef="#ctx0" brushRef="#br0" timeOffset="590626.7426">18724 13339 510 0,'7'0'342'0,"13"0"-133"0,1-1-114 16,16 1 60-16,10 1-27 15,12 1-38-15,4-2-13 16,-3 1-26 0,-4-1-8-16,-13 0-11 0,-12 0-27 15</inkml:trace>
  <inkml:trace contextRef="#ctx0" brushRef="#br0" timeOffset="591116.069">19507 13185 456 0,'6'-15'341'0,"1"2"-106"15,-1-2-108-15,5-13 75 0,-2 1-41 16,-1 3-14-16,-3 5-22 16,-2 2-16-1,-3 10-28-15,-2 6-13 0,-2 12-25 16,2 7-10-16,2 13-19 15,4 5-4-15,5 9 1 16,1 1-31-16,4 1-97 16,1-2-121-16</inkml:trace>
  <inkml:trace contextRef="#ctx0" brushRef="#br0" timeOffset="591280.254">19523 13468 663 0,'33'-2'434'0,"3"-1"-200"15,-5 2-147 1,25-2 55-16,-1 0-95 16</inkml:trace>
  <inkml:trace contextRef="#ctx0" brushRef="#br0" timeOffset="591595.8476">19471 13595 578 0,'7'0'425'0,"1"0"-159"15,9 1-159-15,4 1 96 16,8 4-100-1,2 1-14-15,-2 3-30 16,-6 2-13-16,-13 4-19 16,-6 2-3-16,-18 1-4 0,-8-1 0 15,-12 2 0 1,-2-1-1-16,3 1-6 16,6-2 0-16,10-3 5 15,6-1 3-15,16-2 2 16,6-2 1-16,18-1 0 0,6-1 1 0,6 0 9 15,4-2-36 1</inkml:trace>
  <inkml:trace contextRef="#ctx0" brushRef="#br0" timeOffset="592159.1237">20039 12958 784 0,'4'6'454'16,"-1"4"-225"-16,1 9-143 16,0 2 77-16,2 19-66 15,-2 11-18-15,-1 16-31 16,1 2-4-16,-3 1-9 15,0-3-3-15,-1-9-7 0,2-5-5 16,1-18-5 0,1-8-5-16,4-21-8 0,5-6-2 15,5-17-1 1,2-2-3-16,5-8-1 0,1 0-2 16,-1-2-2-16,-3 2 2 15,-7 8 4-15,-7 3 1 16,-11 11 2-16,-9 4 0 0,-10 7 1 15,-2 3 1 1,-1 6-1-16,0 1 2 16,8 2 6-16,7 1 2 15,14-2 5-15,12 0 1 16,14 0 0-16,6-2 0 0,9-2-32 16,1-1-86-16</inkml:trace>
  <inkml:trace contextRef="#ctx0" brushRef="#br0" timeOffset="597451.8904">20558 13271 890 0,'6'-5'400'0,"7"-1"-179"15,6 7-49-15,12 17-60 16,9 13-26-16,7 16-45 16,0 6-15-16,-9 3-15 15,-8-5-1-15,-7-13-73 16,-4-6-66-16,-2-16-245 15</inkml:trace>
  <inkml:trace contextRef="#ctx0" brushRef="#br0" timeOffset="597627.944">20932 13317 801 0,'-8'-9'411'16,"-14"-8"-135"-16,-2 17-108 0,-6 13-34 15,-12 15-56-15,1 5-21 16,-11 9-24-16,-4-1-8 15,3-3-13-15,6-4-3 16,10-11-39-16,13-7-44 16,15-7-154-16,3-2-185 15</inkml:trace>
  <inkml:trace contextRef="#ctx0" brushRef="#br0" timeOffset="598012.8219">20981 13068 628 0,'-2'-6'350'0,"-7"-8"-38"16,9 5-109-16,11 2-73 0,6 6-14 16,16 7-30-16,2-1-17 15,-1 8-27-15,-5-1-12 16,-19 4-9-16,-12 0 2 16,-23 1 2-16,-9 0 3 15,-7-2-7-15,4 0-5 16,16-3-7-16,12 0 2 15,24-9 10-15,21-3 1 16,27-5 3-16,12-3-4 0,7 3-10 16,-17-2-4-1,-23 4-4-15,-12 4-46 16</inkml:trace>
  <inkml:trace contextRef="#ctx0" brushRef="#br0" timeOffset="643285.9611">17102 13168 605 0,'-2'-2'321'15,"1"2"-69"-15,1 1-86 16,0-1-56-16,3 22-9 0,9 55-7 16,-4-17-27-1,0 3-28-15,-6-3-9 0,4-14-9 16,-2-11-11-16,-3-15-112 16,2-4-84-16</inkml:trace>
  <inkml:trace contextRef="#ctx0" brushRef="#br0" timeOffset="643434.7668">16966 13328 768 0,'10'-2'393'15,"3"-3"-105"-15,22 3-87 16,15 1-22-16,25 1-56 16,19 1-37-16,8 0-54 15,-5 2-100-15</inkml:trace>
  <inkml:trace contextRef="#ctx0" brushRef="#br0" timeOffset="643984.9073">18159 13046 858 0,'-15'0'358'0,"-21"4"-211"16,-3 8-37-16,5 19-54 0,-1 4-23 15,14 18-30 1,12 7-4-16,9 7-3 0,14-2 4 16,15-14 24-1,8-9 20-15,25-30 36 16,1-11 18-16,8-21 32 16,-2-17 20-16,-16-19 7 15,-13-7-5-15,-34-11-29 16,-13 4-35-16,-29 5-42 15,-8 4-18-15,-10 19-27 16,-3 6-43-16,6 29-162 16,4 13-160-16</inkml:trace>
  <inkml:trace contextRef="#ctx0" brushRef="#br0" timeOffset="644245.3842">18386 13053 1204 0,'-12'0'509'0,"-29"8"-281"15,-12 11-58-15,-21 23-73 16,-4 10-27-16,9 22-44 0,5 4-8 16,28 0-142-16</inkml:trace>
  <inkml:trace contextRef="#ctx0" brushRef="#br0" timeOffset="647192.5904">21833 13422 538 0,'-1'-3'292'0,"5"1"-62"16,7 1-57-16,24 2-56 16,14 3-27-16,27-2-26 15,16 0-14-15,6 4-18 16,-6-1-2-16,-30-1-8 16,-14 0-6-16,-27-6-32 15,-9-1-43-15,-7 2-152 16,-5-1-159-16</inkml:trace>
  <inkml:trace contextRef="#ctx0" brushRef="#br0" timeOffset="647426.0936">21967 13538 358 0,'-17'4'225'15,"-12"1"25"-15,6-1-60 16,14-4-47-16,12-1-18 0,21-2-35 15,13-1-20 1,30-4-27-16,17 1-5 0,17 6-23 16,-3 1-5-1,-19 8-3-15,-18-1-31 0,-30-3-64 16,-6 1-40-16,-20-5-96 16,-4-1-46-1</inkml:trace>
  <inkml:trace contextRef="#ctx0" brushRef="#br0" timeOffset="647567.7143">22429 13437 331 0,'-1'-19'215'0,"4"-13"-24"16,7 4-56-16,13 19-41 16,3 9-6-16,1 14 12 0,1 11 2 15,-11 10-9-15,-4 1 5 16,-18-1 5-16,-11 0-8 16,-21-6-37-16,-2-3-18 15,-6-6-111-15,0-5-129 16</inkml:trace>
  <inkml:trace contextRef="#ctx0" brushRef="#br0" timeOffset="647791.2076">21939 13320 420 0,'-9'-6'250'0,"-15"1"12"15,-11 6-37-15,-10 21-41 16,-4 9-22-16,5 16-50 16,13 7-13-16,29 1 12 15,13-4 9-15,31-11-12 16,8-8-17-16,6-15-34 16,-6-3-110-16</inkml:trace>
  <inkml:trace contextRef="#ctx0" brushRef="#br0" timeOffset="649642.2634">1643 14739 618 0,'8'-1'292'16,"10"-1"-95"-16,24-1-94 0,16-2-19 15,29 1-5-15,7 2-15 16,18 4-25-16,-9 2-7 0,-20 1-23 16,-11 0-25-1,-39-1-73 1,-10 1-70-16</inkml:trace>
  <inkml:trace contextRef="#ctx0" brushRef="#br0" timeOffset="649843.8111">1681 14834 431 0,'-1'-1'273'15,"3"-3"1"1,16 1-125 0,23-1-58-16,17-1-11 0,25-1-2 0,13 0-15 15,12 4-25 1,-3 2-6-16,-14 2-19 15,-12 2-36-15,-31-1-94 16,-11-2-87-16</inkml:trace>
  <inkml:trace contextRef="#ctx0" brushRef="#br0" timeOffset="650016.8178">2383 14670 403 0,'13'-3'267'0,"17"0"-12"15,-2 5-42-15,-1 10-74 16,-4 6-9-16,-13 5-12 0,0 3-8 16,-20 4-37-16,-4 1-19 15,-13-1-38-15,-14-2-75 16</inkml:trace>
  <inkml:trace contextRef="#ctx0" brushRef="#br0" timeOffset="650176.0696">1665 14699 720 0,'-17'9'340'0,"-12"5"-128"0,13 14-67 16,15 6-6-16,25 14-6 16,12 1-18-1,27 5-31-15,11-10-15 0</inkml:trace>
  <inkml:trace contextRef="#ctx0" brushRef="#br0" timeOffset="651089.3732">3015 14837 1036 0,'7'2'441'15,"20"1"-227"-15,13 3-57 0,18 1-58 16,14 0-29-16,5-5-78 15,-6-2-100-15</inkml:trace>
  <inkml:trace contextRef="#ctx0" brushRef="#br0" timeOffset="651332.8178">3647 14885 979 0,'31'-5'439'0,"24"-4"-227"16,25 4-62-16,3 1-15 15,-4 1-54-15,-2 3-25 16,-19-3-27-16,-7-1-12 15,-15-1-81-15,-14-2-64 16</inkml:trace>
  <inkml:trace contextRef="#ctx0" brushRef="#br0" timeOffset="651512.6888">3952 14489 1044 0,'-5'-9'442'0,"0"-3"-254"16,-2 1-55-16,4 18-93 16,7 12-29-16,3 20-31 15,5 12-11-15,3 19-392 0</inkml:trace>
  <inkml:trace contextRef="#ctx0" brushRef="#br0" timeOffset="651842.4435">3702 15240 1124 0,'-3'-13'473'16,"2"-13"-265"0,10-1-71-16,21 3-54 0,9 5-20 15,9 14-26-15,2 7-6 16,-7 16-15-1,-11 7-8-15,-16 9-6 0,-16 4 4 16,-23 7 3-16,-10 7 3 16,-20 0 3-16,-2-4-2 15,2-11 2-15,5-15 1 16,17-13-3-16,10-6-7 16,21-13-7-16,10-1-5 15,19-6-3-15,10-2 7 16,14 10 12-16,5 6 3 15,-6 7 2-15,-11 10-4 0,-15 6-4 16,-9-3-86 0</inkml:trace>
  <inkml:trace contextRef="#ctx0" brushRef="#br0" timeOffset="652596.4127">4208 14797 592 0,'20'-10'337'0,"25"-8"-72"16,2 9-24-16,-3 18-66 15,-8 14-38-15,-17 18-33 16,-11 8-15-16,-10 3-26 16,-8-6-13-16,-5-12-15 15,3-9-6-15,3-16 2 16,4-5 1-16,9-13-7 15,5-10-4-15,6-20-18 16,10-5-3-16,6-4-2 16,-9-1 0-16,3 19 0 15,-4 8-2-15,-2 17 7 0,1 5 5 16,-7 16 7-16,-7 2 5 16,-7 9-4-16,-2-1-1 15,-3-4-5-15,-1-3-2 16,1-9 2-16,5-3 4 15,3-12 3-15,3-7 1 16,12-8-5-16,3-6-6 16,6-3-4-16,3 1-2 0,-4 5-1 15,1 6-2-15,-4 11-4 16,-2 8-1-16,-7 13 4 16,-4 9 3-16,-5 13 7 15,-1 1 2-15,2 4-2 16,-3-3-1-16,-1-15 2 15,-1-1-22-15,0-11-136 16,0-9-154-16</inkml:trace>
  <inkml:trace contextRef="#ctx0" brushRef="#br0" timeOffset="653080.2367">4940 14761 889 0,'0'0'414'16,"3"4"-146"-16,-2 15-141 15,-2 9-24-15,1 16-25 16,0 4-16-16,4 1-23 16,8-4-7-16,6-14-7 15,6-8-4-15,9-20 5 16,6-2 3-16,0-14 7 15,-2-9 15-15,-9-12 6 16,-5-11 0-16,-7-5-1 16,-2-2-8-16,-6 4-5 15,-5 9 4-15,-4 19 2 16,-1 10-11-16,-3 22-7 16,-2 9-10-16,3 15-9 0,1 8 1 15,7 5-3-15,6 1-3 16,4-10-31-16,1-3-86 15</inkml:trace>
  <inkml:trace contextRef="#ctx0" brushRef="#br0" timeOffset="653503.0806">5400 15086 917 0,'0'-2'461'0,"0"0"-174"15,-1 4-81-15,0-2-102 16,-2 7-36-16,-7 23-21 0,-8 32-14 15,8-34-13-15,7-3-2 16,2-13 0 0,1-9 1-16,7-13-6 0,2-6 0 15,0-12-2 1,1-4 0-16,1 1-1 0,1 1-1 16,-2 7 4-16,3 8 11 0,-1 14 5 15,0 1 1 1,1 15-8-16,-1 3-12 0,5 10-5 15,-4 2 1 1,2 2-1-16,-3-1-5 16,-8-9-71-1,2-5-62-15,-2-10-325 16</inkml:trace>
  <inkml:trace contextRef="#ctx0" brushRef="#br0" timeOffset="653627.7637">5419 15154 769 0,'-1'-4'464'0,"1"0"-38"0,2 1-236 0,-2 2-55 16,0 0-79 0,23-1-23-16,39 4-66 15,-27 0-93-15</inkml:trace>
  <inkml:trace contextRef="#ctx0" brushRef="#br0" timeOffset="653978.6505">5459 14578 734 0,'7'-9'377'15,"9"-8"-96"-15,14 3-100 0,5 1-14 16,7 11-52-16,-4 3-36 16,-9 10-49-16,-9 6-7 15,-25 3 10-15,-10 7 2 16,-12 2 6-16,1 1 5 16,12-3-8-16,11-6 0 15,18-7 4-15,9-4-7 16,7-10-9-1,-15 0-3-15,1 1-9 0,49 1-4 0,-6-2-75 16,-7-2-80-16</inkml:trace>
  <inkml:trace contextRef="#ctx0" brushRef="#br0" timeOffset="655045.5161">6252 14907 1950 0,'26'1'0'0,"3"3"4"16,18 2-8-16,-6 3-157 0,-8-2-227 15</inkml:trace>
  <inkml:trace contextRef="#ctx0" brushRef="#br0" timeOffset="655204.7316">6184 15077 794 0,'-4'4'376'0,"3"1"-116"16,13 6-23-16,22-8-50 15,12 3-26-15,13-1-72 16,-5-5-29-16,1 0-11 15,-3-2-80-15</inkml:trace>
  <inkml:trace contextRef="#ctx0" brushRef="#br0" timeOffset="655884.4553">6786 14834 826 0,'10'6'346'0,"12"10"-171"15,0 9-51-15,3 14-22 16,-12 1-13-16,-5-3-33 16,2-5-11-16,-13-13-9 15,8-4-3-15,-5-13 11 16,-1-6-4-16,2-16-4 0,-2-9-5 16,13-8-22-16,-3-4-5 15,11 6-7-15,8 8 3 16,0 14 10-1,2 12 6-15,-8 16 10 0,-7 12-3 16,-14 6-4 0,-2 1-5-16,-10-6-2 15,4-5-1-15,5-5-2 0,2-4 1 0,9-13 3 16,7-8 1-16,6-12-4 16,6-5-2-16,4-2-5 15,2 5-2-15,-3 4-3 16,-2 5-3-16,-11 14-1 15,-3 6 4-15,-10 14 11 16,-5 4 4-16,-6 4 2 16,-1 1-3-16,3-2-37 15,1-5-74-15</inkml:trace>
  <inkml:trace contextRef="#ctx0" brushRef="#br0" timeOffset="656368.9514">7646 15069 777 0,'8'-8'417'16,"6"-5"-119"-16,-7-5-91 15,-4-6-27-15,-12-5-48 16,-8-2-25-16,-12 0-39 16,-5 6-17-16,-8 14-33 15,-1 10-9-15,3 16-14 16,8 7-6-16,13 8-3 16,9-3 3-16,10-2 4 15,7-4 3-15,12-7 2 16,8-8 2-16,9-5 2 15,-2-5 2-15,-4-3-4 16,-4 3-1-16,-10 6-6 16,-1 9-2-16,-4 12 5 0,0 13 2 15,2 16 3-15,-1 5 2 16,-11 9 0 0,-4-2 2-16,-16-7 4 0,-6-9 24 15,-9-14 33-15,-6-10 19 16,-5-15 19-16,1-6-19 15,5-15-29-15,8-6-17 16,9-17-34-16,11-3-38 16,13-9-140-16,13-3-142 0</inkml:trace>
  <inkml:trace contextRef="#ctx0" brushRef="#br0" timeOffset="656812.1386">7969 14937 313 0,'9'-9'259'0,"8"-2"22"16,-6-1-25-16,-7-3-12 15,-8 0-37-15,-13-3-24 16,-11 2-42-16,-1 4-21 16,3 7-34-16,6 5-14 15,7 9-35-15,4 5-12 0,18 12-17 16,17 8-5-16,16 4 6 15,10 1 0-15,-16-7-1 16,-12-5 0-16,-24-3 1 16,-11-6 4-1,-21-4 6-15,-4-8 5 0,-8-8 4 16,9-3-37-16,13-3-91 16,3 1-61-1,20 6-176 1,-3-1-89-16</inkml:trace>
  <inkml:trace contextRef="#ctx0" brushRef="#br0" timeOffset="656963.3432">8168 14867 699 0,'11'-8'383'16,"8"-7"-67"-16,-1 5-39 16,-8 12-76-16,-3 7-43 0,0 20-68 15,-3 5-24-15,-5 8-30 16,-1 3-11-16,-5-5-26 15,-3-4-84-15</inkml:trace>
  <inkml:trace contextRef="#ctx0" brushRef="#br0" timeOffset="657351.1821">8185 14622 1159 0,'0'-11'524'15,"0"-9"-231"-15,0 14-195 16,1 1-53-16,2 10-48 0,3 4-10 16,9 7-65-16,3 5-49 15,3 11-158-15,3 5-78 16,-4 8 28-16,-3 5 62 16,1 0 281-16,-5 2 131 15,0-6 148 1,1-3 38-16,-6-12-44 0,-5-8-19 15,-3-9-64-15,-1-8-31 16,1-1-43-16,-3-5-25 16,3-2-38-16,0 1-12 15,0 0-30-15,6-19-9 16,47-33-6-16,-26 30-2 16,7 5-3-16,-1 8-1 0,-6 11-3 15,-3 10 1-15,-11 12 6 16,-5 3 2-16,-8 4 4 15,-3 0 0-15,-2-10-31 16,-2 1-107-16</inkml:trace>
  <inkml:trace contextRef="#ctx0" brushRef="#br0" timeOffset="657779.1216">8929 14875 927 0,'-15'0'439'0,"-14"6"-173"0,2 9-71 15,5 8-91-15,9 7-26 0,10 5-36 16,0-1-4 0,14-5-3-16,4-7-1 15,15-9 1-15,7-11 3 16,4-11 2-16,0-8-3 0,-9-25-1 0,-6-11-4 16,-19-17-6-1,-10-11-4-15,-28-4-7 16,-13-4-4-16,-9 12-10 15,-5 10-2-15,12 33 7 16,9 24 4-16,11 26 4 16,13 15 1-16,18 11-12 15,11 3-2-15,32 1 1 16,20-3 22-16,28-5-150 0,5-6-182 0</inkml:trace>
  <inkml:trace contextRef="#ctx0" brushRef="#br0" timeOffset="658180.0863">9637 14206 870 0,'-11'-4'422'0,"-23"5"-160"16,-6 13-97-16,-13 32-93 16,-3 23-21-16,15 33-11 15,5 16 12-15,27 18 23 16,11-5 5-16,29-13-3 16,17-14-21-16,22-30-44 0,6-18-85 15,-4-25-387-15</inkml:trace>
  <inkml:trace contextRef="#ctx0" brushRef="#br0" timeOffset="658698.4019">9928 15016 586 0,'5'-8'327'0,"6"-3"-33"0,-2-1-73 16,-7-4-58-16,-2 1-22 15,-15-12-43-15,-5-3-12 16,-10 5-28-16,-4 2-13 15,2 15-26-15,-2 8-16 16,8 15-15-16,3 6-5 16,10 11-2-1,14 2 4-15,6 0 6 16,8-4 6-16,14-9 7 16,-1-10 4-16,8-11 8 0,0-11 3 15,0-16 3-15,-2-6 1 16,-3-18-3-16,-8-6-4 15,-9-6-2-15,-5-5-3 16,-10-7-2 0,-6-1-1-16,-2 8 16 15,-3 13 8-15,2 29-7 16,-1 21-3-16,2 30-20 0,2 16-11 16,6 22 3-16,3 8 4 15,11 12 0-15,5 5 3 16,3-1 27-16,0-9-69 15,-5-18-221-15</inkml:trace>
  <inkml:trace contextRef="#ctx0" brushRef="#br0" timeOffset="658999.3423">10301 14699 1178 0,'0'-2'528'0,"0"2"-281"0,0 6-49 15,0-6-78 1,0 28-31-16,7 52-17 0,5-21-15 15,0-2-26 1,1-1-8-16,0-18 2 0,-4-9-45 16,0-14-147-16,-2-9-113 15</inkml:trace>
  <inkml:trace contextRef="#ctx0" brushRef="#br0" timeOffset="659150.8477">10167 14935 910 0,'2'-1'472'0,"7"-2"-108"16,4 2-102-16,13 1-104 16,9 0-44-16,12 0-69 15,11 1-19-15,5-2-83 16,-1-3-84-16</inkml:trace>
  <inkml:trace contextRef="#ctx0" brushRef="#br0" timeOffset="659470.2596">10598 14701 698 0,'10'2'413'16,"18"8"1"-16,2 12-191 0,10 19-104 15,-1 7-28-15,-1 6-51 16,-1-1-13-16,-8-14-25 15,-3-10-50-15,-10-11-252 16</inkml:trace>
  <inkml:trace contextRef="#ctx0" brushRef="#br0" timeOffset="659619.924">10857 14759 1211 0,'-23'6'502'0,"-22"9"-310"15,5 8-50-15,-5 8-76 16,8 4-26-16,4 5-28 0,5-3-27 16,13-4-222-16</inkml:trace>
  <inkml:trace contextRef="#ctx0" brushRef="#br0" timeOffset="659831.6812">10963 14282 1004 0,'20'0'453'0,"27"16"-192"16,5 25-98-16,4 37-48 16,3 16-4-16,-19 21-23 15,-12 1-11-15,-29-3-35 16,-21-6-16-16,-18-18-17 15,-11-13-39-15</inkml:trace>
  <inkml:trace contextRef="#ctx0" brushRef="#br0" timeOffset="660832.0891">22946 10980 711 0,'1'-17'373'0,"2"-13"-108"16,2 15-80-16,5 11-34 16,-3 27-49-16,-2 21-33 15,-4 25-29-15,-4 11-7 16,0 11-16-16,1-2 1 15,4-8-60-15,2-8-81 16</inkml:trace>
  <inkml:trace contextRef="#ctx0" brushRef="#br0" timeOffset="661092.8464">22819 11403 676 0,'2'-6'425'16,"3"-8"-10"-16,4 25-229 16,6 11-36-16,5 24-63 15,2 9-13-15,0 4-28 16,1-3-8-16,-3-13-11 16,2-7-5-16,4-21 37 15,2-12 17-15,7-20 9 16,1-14 3-16,3-8-44 15,-6-5-18-15,-7-1-90 0,-3 5-105 16</inkml:trace>
  <inkml:trace contextRef="#ctx0" brushRef="#br0" timeOffset="661755.8116">22908 10131 840 0,'-1'-18'408'15,"4"-24"-149"1,4 1-40-16,-5 2-56 16,3 4-30-16,-3 14-27 15,-2 9-16-15,-2 15-49 0,3 17-17 16,-3 20-29 0,-2 7-7-16,3 18 12 15,2 2 1-15,3 2 1 16,-1-1 1-16,0-6 0 15,-5-9 1-15,-3-17 2 0,-1-8 2 16,-2-17 9 0,-3-6 0-16,1-7 3 0,0-5-3 15,3-6-7-15,1 1-2 16,4 2-6-16,5 1-2 16,8 2-2-16,2-1 0 15,23 2 7-15,4 0 5 16,11 2 6-16,6 1 5 15,-10 2-3-15,-8-3 1 16,-11 2 1-16,-11 2-3 0,-12 2-3 16,-6 0-2-16,-14 3-33 15,-3-1-86-15</inkml:trace>
  <inkml:trace contextRef="#ctx0" brushRef="#br0" timeOffset="663659.034">11614 14920 917 0,'12'5'409'0,"20"2"-167"15,13 2-44-15,20-5-43 16,11 3-42-16,3-3-69 16,-3 0-21-16,-10-6-193 15</inkml:trace>
  <inkml:trace contextRef="#ctx0" brushRef="#br0" timeOffset="664038.0174">12529 14628 777 0,'4'-25'413'16,"0"-18"-124"-16,1 2-89 15,1 7-23-15,-1 8-45 16,-1 10-12-16,-4 7-58 16,0 3-35-16,2 15-31 15,0 13-15-15,5 19-3 16,1 8 12-16,0 12 5 0,-2-1-14 16,-4 0-224-16</inkml:trace>
  <inkml:trace contextRef="#ctx0" brushRef="#br0" timeOffset="664210.5902">12281 14963 1137 0,'12'-2'447'0,"30"-7"-310"15,16 6-51-15,28 7-42 16,2 0-21-16,-5 12-7 15,-4-2-76-15</inkml:trace>
  <inkml:trace contextRef="#ctx0" brushRef="#br0" timeOffset="664524.4545">12379 15153 991 0,'-8'-2'426'0,"-4"-6"-232"0,11-6-56 16,21 5-39-16,11 1-35 16,19 8-35-16,7 3 0 15,-2 10-8-15,-9 3-11 16,-21 6-7-16,-15 5 5 16,-32 4 9-16,-13-3 4 15,-22 5 4-15,-8-2-6 16,3-12-1-16,8-1 0 15,19-16 0-15,16-3-2 0,20-6-12 16,13-2-4-16,22 1-6 16,6 1-1-16,18 8 4 15,3 5 2 1,-5 4-17-16,1 3-74 16</inkml:trace>
  <inkml:trace contextRef="#ctx0" brushRef="#br0" timeOffset="665105.1849">13007 14552 682 0,'1'-6'400'0,"1"-5"-59"0,3 17-193 15,0 13-47-15,4 19-56 16,2 10-4-16,1 13-16 16,-5 1-4-16,-1 9-5 15,-2-7 0-15,1-7-10 16,-1-12-15-16,-2-26-22 16,-2-4-6-16,0-20-12 15,2-4 13-15,7-11 13 16,6-8 3-1,7-3 14-15,1-4 1 16,-1 9 2-16,0 3 1 0,-11 10 15 0,1 7 16 16,-10 6 29-16,-6 6 16 31,-11 8 18-31,-6 4-2 0,5 8-14 16,-3 0-14-1,11-2-30-15,1-3-4 0,7-5-2 16,12 2 3-16,4-5 2 15,9 1-4-15,4-6-7 16,2-8-35-16,4-2-409 16</inkml:trace>
  <inkml:trace contextRef="#ctx0" brushRef="#br0" timeOffset="665467.4341">13423 14767 974 0,'2'-2'470'0,"3"-4"-181"0,12 11-151 16,11 8-45-16,18 17-47 15,3 8-13-15,0 11-11 16,-10-2-4-16,-10-9-91 15,1-5-84-15</inkml:trace>
  <inkml:trace contextRef="#ctx0" brushRef="#br0" timeOffset="665640.1845">13741 14788 737 0,'-13'1'389'0,"-12"2"-132"15,-5 12-61 1,-3 7-29-16,-7 11-66 0,-8 2-30 16,0 5-36-16,-1-4-9 15,21-10-114-15,13-7-136 16</inkml:trace>
  <inkml:trace contextRef="#ctx0" brushRef="#br0" timeOffset="666103.0275">13731 14540 518 0,'-5'-6'313'0,"-4"-6"-21"31,3-1-47-31,11-2-97 0,4 1-43 0,18-3-42 15,10 1-14 1,19 9 9-16,1 7 3 16,-11 10-10-16,-9 8 15 15,-35 8 37-15,-16-1 14 16,-26 4 14-16,-11 0-12 16,1-10-32-16,10-1-17 15,27-9-27-15,19-3-12 16,35-2-22-16,13 1-1 15,14 2-2-15,-6-4-1 16,-14 10-106-16,-14-1-119 16</inkml:trace>
  <inkml:trace contextRef="#ctx0" brushRef="#br0" timeOffset="705731.7951">1591 16613 866 0,'8'0'392'0,"21"0"-166"0,16 1-50 15,30-4-41-15,22 1-44 16,11 6-58-16,1-1-9 15,-14 3-8-15,-13-2-9 16,-17-4-136-16,-13 0-100 0</inkml:trace>
  <inkml:trace contextRef="#ctx0" brushRef="#br0" timeOffset="705975.9621">1709 16722 606 0,'-8'7'309'0,"-11"5"-91"15,21-2-89-15,4-2-16 16,29-3-29-16,20-3-16 16,36-6-27-16,5-5-13 15,12-1-15-15,-6 2-3 16,-23 5 2-16,-2 3-43 15,-29 1-134-15,-9 2-60 16,-19 3-164-16</inkml:trace>
  <inkml:trace contextRef="#ctx0" brushRef="#br0" timeOffset="706227.7286">2156 16599 597 0,'8'-7'338'0,"15"-4"-45"16,8 5-82-16,16 13-95 16,6 7-33-16,3 9-49 15,-3 3-6-15,-23 1-2 16,-11-1-1-16,-23 1 0 15,-12-4-3-15,-13-4-78 0,-5-5-108 16</inkml:trace>
  <inkml:trace contextRef="#ctx0" brushRef="#br0" timeOffset="706514.9394">1830 16556 776 0,'-22'-3'398'0,"-13"-2"-119"15,-6 4-101-15,1 1-25 16,6 8-44-16,3 3-25 15,17 12-49-15,8 8-8 16,17 11-21-16,15 6-3 16,20-2 3-16,13-1-1 31,9-15-164-31</inkml:trace>
  <inkml:trace contextRef="#ctx0" brushRef="#br0" timeOffset="708733.8107">3248 16672 473 0,'5'-12'245'0,"13"-12"-50"16,3-7-19-16,5-10-24 16,3-5-14-16,-5-9-18 15,-3-3-10-15,-8 6-7 16,-2 11-5-16,-10 17-17 0,1 11-10 16,-7 15-44-16,-4 11-14 15,2 23-24-15,6 14-4 16,9 19 12-1,7 1 1-15,11-4 3 16,-2-8 2-16,0-13-90 16,-4-8-101-16</inkml:trace>
  <inkml:trace contextRef="#ctx0" brushRef="#br0" timeOffset="708904.6208">3114 16790 788 0,'33'-1'401'16,"20"1"-135"-16,36-1-107 16,6-2-30-16,-2 4-67 15,-3 0-24-15,-22 7-35 16,-8 4-69-16</inkml:trace>
  <inkml:trace contextRef="#ctx0" brushRef="#br0" timeOffset="709248.3342">3264 17058 1151 0,'2'-7'427'15,"11"-9"-325"1,10 3-24-16,26 4-13 0,6 5-16 15,5 15-24-15,-6 5-1 16,-23 10 9 0,-15 4 3-16,-26 3 7 15,-10 1-1-15,-20 0-12 16,-6-2-7-16,-7-9-6 0,1-8 0 16,9-15-5-16,9-8-7 15,19-9-17-15,11-4-9 16,20 0-11-16,14 6 3 15,20 6 11-15,5 8 6 16,2 11 11-16,-5 4 1 16,-10 10 0-16,2 3-8 0,-1-4-291 0</inkml:trace>
  <inkml:trace contextRef="#ctx0" brushRef="#br0" timeOffset="709706.4262">3921 16376 866 0,'5'-6'397'0,"2"-5"-193"0,-3 10-48 15,7 22-53-15,-4 13-31 16,5 24-23-16,2 5-5 16,-9 7-13-16,2-6-10 15,-7 0-8-15,-4-4-3 16,2-11-1-16,-4-5 0 16,6-22-4-16,0-8 1 15,9-22-2-15,3-7-2 16,6-19 0-16,9-3-2 0,2 0-1 15,0 4 1-15,-8 14 1 16,-9 7 0-16,-17 12 14 16,-12 7 9-1,-12 10 15-15,-4 6 4 0,5 7-10 16,7 0-10-16,14 0-14 16,7-5-5-16,12-5-1 15,8-4 0-15,15-8 1 16,10-1 4-16,3-1-151 15,1-3-388-15</inkml:trace>
  <inkml:trace contextRef="#ctx0" brushRef="#br0" timeOffset="710006.5597">4312 16702 807 0,'20'1'441'15,"11"1"-99"-15,14 10-176 16,4 3-33-16,-5 4-56 15,0 9-9-15,-7 5-25 16,-4 4-11-16,-9 1-17 16,-7-7-26-16,-9-10-133 15,-4-8-134-15</inkml:trace>
  <inkml:trace contextRef="#ctx0" brushRef="#br0" timeOffset="710141.0874">4671 16690 1244 0,'-19'7'550'16,"-23"15"-285"-16,-3 4-67 0,0 18-101 16,2 3-38-16,0 2-21 15,8 3-80-15</inkml:trace>
  <inkml:trace contextRef="#ctx0" brushRef="#br0" timeOffset="710486.9789">4607 16326 1314 0,'12'-11'545'0,"12"-7"-345"16,5 3-63-16,8 13-75 15,-3 4-32-15,-10 9-1 0,-9 7 6 16,-26 14 8-16,-11 7 2 16,-7 10-12-1,2-4-10-15,16-8-9 0,10-9-2 16,19-13 0-16,15-3 0 15,17-8-1 1,6-1 1-16,1-3-3 0,-7-4-40 16</inkml:trace>
  <inkml:trace contextRef="#ctx0" brushRef="#br0" timeOffset="717166.0828">5174 16800 777 0,'2'0'361'16,"9"2"-102"0,11-1-36-16,25 1-17 0,12 1-30 15,9-2-80-15,6 1-30 16,-13-1-89 0,-8 2-105-16</inkml:trace>
  <inkml:trace contextRef="#ctx0" brushRef="#br0" timeOffset="717783.2672">5849 16657 784 0,'4'-5'355'0,"10"3"-161"16,0 4-36-16,3 15-36 15,0 6-22-15,-6 7-28 16,-2 1-16-16,-8-3-25 16,4-2-5-16,-5-10 3 0,-1-7 8 15,-4-15 4-15,0-7-1 16,5-14-12-16,1-4-11 15,13 1-13-15,5 1-1 16,6 12 2-16,8 6 2 16,-4 12 11-16,-2 9 4 15,-11 8 4-15,-6 5 0 16,-10 2-5-16,-6 3-3 16,-3-3-3-16,2-4-1 0,3-9 2 15,5-11 1-15,16-16-10 16,4-8-6-16,15-5-9 15,2 3-5-15,0 9 2 16,-2 2 2-16,-6 13 2 16,-2 3-1-16,-12 8 2 15,-5 8 0-15,-11 2 6 16,-5 6 1-16,-8 0-19 16,1 0-77-16</inkml:trace>
  <inkml:trace contextRef="#ctx0" brushRef="#br0" timeOffset="718241.3474">6636 16823 503 0,'6'-8'264'16,"4"-10"-69"-16,0-1-12 0,-10-2-28 15,-3-1-8 1,-12 0-3-16,-8 0-10 16,-12 6-31-16,-4 6-20 0,-5 12-41 15,1 8-13-15,13 11-22 16,7 2-7-16,18 3-11 16,12 1 1-1,13-1 6-15,12-4 5 0,11-13 7 16,2-7 0-16,-2-10 2 15,-5-4 2-15,-11-4 2 16,-6 1-1-16,-9 5 12 16,0 2 7-16,-2 9 14 0,2 8 11 15,4 13-1-15,0 8-10 16,-1 15-16 0,-7 1-11-16,-9 3-8 15,-9-3 2-15,-20-11 9 16,-11-3 5-16,-9-12 4 15,-3-7 4-15,0-13-6 16,9-8-15-16,16-14-87 16,8-9-71-16,24-14-277 15</inkml:trace>
  <inkml:trace contextRef="#ctx0" brushRef="#br0" timeOffset="718743.7665">7058 16645 949 0,'-8'-6'424'0,"-8"-5"-205"16,-6 3-36-16,-4-1-50 16,-4 4-29-16,9 4-50 15,7 2-22-15,12 7-35 16,5 0-12-16,19 7-3 16,7 2 6-16,12 9 9 15,1 4 2-15,-14 3 1 16,-11 2 3-1,-21-4 4-15,-8 0 6 0,-12-9 7 16,-8-5 2-16,4-12 3 16,-1-8-31-16,10-9-189 15</inkml:trace>
  <inkml:trace contextRef="#ctx0" brushRef="#br0" timeOffset="718931.2191">7215 16647 877 0,'10'4'441'0,"8"2"-149"0,-8 11-133 16,0 9-20-16,-11 6-62 15,-5 6-19-15,-4 5-44 16,-3-2-90-16</inkml:trace>
  <inkml:trace contextRef="#ctx0" brushRef="#br0" timeOffset="719087.4301">7236 16401 1353 0,'-1'-6'500'0,"-2"-7"-406"16,3 11-67-16,0 10-96 15,4 7-141-15</inkml:trace>
  <inkml:trace contextRef="#ctx0" brushRef="#br0" timeOffset="719339.3909">7451 16637 1159 0,'6'13'528'16,"3"18"-223"-16,1 5-59 16,-1 6-86-16,-3 2-44 15,-1-5-67-15,-2-6-22 16,1-13-15-16,3-8 2 15,5-16 3-15,3-7 0 0,4-21-2 16,7-4-3-16,0-5-9 16,2 2 0-16,-2 10-2 15,0 8-1-15,-3 12-4 16,-4 8-1-16,-4 13 12 16,-4 6 7-1,-9 10 8-15,1 5 3 0,-4 3-14 16,0-1 4-16,1-4-139 15,-4-7-104-15</inkml:trace>
  <inkml:trace contextRef="#ctx0" brushRef="#br0" timeOffset="719912.5244">8028 16655 779 0,'-20'0'460'0,"-16"0"-10"16,4 15-319-1,10 11-44-15,5 14-57 0,11 6-9 16,18 7-8 0,10-1 1-16,28-18 3 0,8-12-1 15,11-27 3-15,-7-17 4 16,-12-23 5-16,-15-8 0 16,-23-15 0-16,-9-2-4 15,-29-9-6-15,-11-6-2 0,-19-4 1 16,-6 6 12-16,3 21 16 15,10 23-4-15,15 33-16 16,11 11-20-16,18 25-23 16,9 5-2-16,30 13 5 15,13 0 4-15,29-3 8 16,10 0 2-16,-11-9-71 16,-6-4-98-16</inkml:trace>
  <inkml:trace contextRef="#ctx0" brushRef="#br0" timeOffset="720097.8728">8544 16752 1296 0,'4'-2'653'0,"1"-1"-233"16,-1 3-208-16,-4 0-50 0,0 0-105 15,0 0-23 1,-1 0-147-16</inkml:trace>
  <inkml:trace contextRef="#ctx0" brushRef="#br0" timeOffset="720502.1588">8865 16653 949 0,'1'-2'467'16,"6"2"-158"-16,3 0-87 15,18 13-91-15,8 5-33 16,12 6-46-16,6 4-16 15,-5 2-22-15,-6 0-3 16,-11-4-68-16,-7 0-59 16,-7-6-181-16,-5-5-277 0</inkml:trace>
  <inkml:trace contextRef="#ctx0" brushRef="#br0" timeOffset="720707.2472">9167 16662 836 0,'-9'0'412'0,"-11"5"-132"15,-1 3-52-15,-3 6-76 0,-1 4-20 0,-8 4-26 16,2 4-12-16,0-1-19 16,0 0-20-16,7-3-34 15,0-3-8 1,9-4-32-16,0-4-82 0</inkml:trace>
  <inkml:trace contextRef="#ctx0" brushRef="#br0" timeOffset="722575.8911">9592 16748 924 0,'5'2'434'16,"9"3"-154"-16,23 4-127 16,13 2-23-16,18 2-45 15,10-1-32-15,-4-7-53 16,0-5-89-16</inkml:trace>
  <inkml:trace contextRef="#ctx0" brushRef="#br0" timeOffset="723074.1485">10387 16634 709 0,'0'-8'313'15,"6"-13"-142"-15,6-5-32 0,6-17-33 16,7-7-9-16,0-6-19 16,-2-3-1-16,-5 13-6 0,-4 6-6 31,-10 21-5-31,-7 8-12 16,-8 17-26-16,-2 15-14 0,2 24-23 15,7 13 0-15,12 18 13 16,7-1-53-16,7-10-313 15</inkml:trace>
  <inkml:trace contextRef="#ctx0" brushRef="#br0" timeOffset="723251.3902">10301 16768 993 0,'4'0'401'16,"15"4"-214"-1,18 1-79-15,31-1-51 16,21 2-4-16,8-1-36 16,-3 0-6-16,-23 2-123 15,-11 0-341-15</inkml:trace>
  <inkml:trace contextRef="#ctx0" brushRef="#br0" timeOffset="723547.7753">10389 17021 936 0,'-1'-2'387'0,"4"-1"-220"15,11-1-36-15,17 4-48 16,9 1-16-16,12 6-32 16,3 3-6-16,-9 4-10 15,-13-2-6-15,-27-3 2 16,-17 6 3-16,-28 1 5 15,-6 5 3-15,-12-8-6 16,1-2-4-16,14-11-4 16,8-2-4-16,23 0-8 15,10-3 3-15,19 5 16 16,11 3 4-16,23 6 10 16,9 4-3-16,10 2-15 15,-3 1-11-15</inkml:trace>
  <inkml:trace contextRef="#ctx0" brushRef="#br0" timeOffset="724261.2675">10949 16578 699 0,'14'-1'353'15,"17"7"-77"1,-1 8-70-16,-10 9-41 0,-7 11-20 16,-15 4-49-16,-10 3-21 15,-7-8-30-15,2-3-12 16,8-15-8-16,5-10 0 0,10-18-2 16,8-11-5-16,12-14-10 15,9 0-6 1,7 3-3-16,0 5-1 15,-4 18-3-15,-10 1 4 0,-10 15 10 16,-3 5 11-16,-7 8 11 0,-2 5 0 31,-10 0-7-31,-1 1-6 0,-7-9-6 16,5-4-4-16,11-6 2 0,-3-9-1 16,10-13-4-16,6-7-1 15,3-3-3-15,10 0-1 16,3 12-1-16,0 5-2 15,-10 11-4-15,-5 5 1 0,-8 11 4 16,-9 8 2-16,-6 6 4 16,-3 7 1-16,-2-2-26 15,4-5-95-15</inkml:trace>
  <inkml:trace contextRef="#ctx0" brushRef="#br0" timeOffset="724657.4693">11659 16541 923 0,'-2'5'420'0,"0"4"-170"16,-5 5-93-1,1 10-7-15,6 7-14 16,1 7-30-16,8-1-38 16,6 0-18-16,3-11-28 15,2-9-4-15,10-11 3 16,-2-12 1-16,8-7 4 16,-3-9-1-16,-5-9-2 15,-6-2-2-15,-10-3-4 16,-5 3-2-16,-4 6-6 15,-3 9-5-15,-5 9 0 16,-1 11 2-16,-1 16 7 16,2 9 5-16,2 13-2 15,4 3-2-15,8 0-7 16,6-2-1-16,5-10-111 16,3-6-95-16</inkml:trace>
  <inkml:trace contextRef="#ctx0" brushRef="#br0" timeOffset="725130.3447">12071 16805 918 0,'-2'7'388'0,"-13"14"-204"16,1 9-37-16,-4 14-36 0,0 2-24 15,10-3-45-15,1-8-11 16,5-15-16-16,4-9 1 16,7-13 6-16,5-5 0 15,7-15 3-15,-2-10-4 16,3-9-8 0,-6-8 0-16,-3 2-5 0,1 9-2 15,-7 12 12-15,1 9 8 16,1 19 18-16,-3 10 6 15,4 18-10-15,0 9-9 0,8 7-17 16,-3 2-6 0,3-6-2-16,3-3-6 15,-12-12-139-15,6-5-132 16</inkml:trace>
  <inkml:trace contextRef="#ctx0" brushRef="#br0" timeOffset="725287.5836">12116 16976 1089 0,'0'-2'469'0,"6"-2"-287"0,5 0-50 15,13 1-87-15,11 3-30 16,0-1-100-16,1 1-271 16</inkml:trace>
  <inkml:trace contextRef="#ctx0" brushRef="#br0" timeOffset="725665.7611">12120 16284 951 0,'6'-11'449'16,"6"-12"-169"-16,12 9-112 16,8 5-29-16,9 11-34 15,4 9-27-15,1 11-36 16,-11 6-11-16,-21 4-2 15,-15 5 5-15,-27 2 2 0,-5-2-1 16,2-3-13 0,2-8-6-16,11-15-5 15,8-2-4-15,13-14-2 16,14-1-2-16,24-3-3 0,14-3 12 0,12 0-113 16,-2 2-88-16</inkml:trace>
  <inkml:trace contextRef="#ctx0" brushRef="#br0" timeOffset="727031.4665">12733 16720 1070 0,'4'0'460'0,"23"2"-209"16,8 3-58-16,34 3-49 15,10-1-32-15,-3-5-66 16,-6-1-23-16,-20-1-130 16</inkml:trace>
  <inkml:trace contextRef="#ctx0" brushRef="#br0" timeOffset="727801.4719">13424 16563 769 0,'15'3'393'16,"10"3"-100"-16,-1 19-128 0,-2 4-28 15,-9 10-46-15,-8 1-26 16,-6-2-29-16,-6-1-5 16,-1-14-7-1,4-6 3-15,4-17-5 0,5-12-8 16,5-17-6-16,4-9-8 15,5-5-2-15,3 5 1 16,-3 6 0-16,4 8 0 16,-7 10 12-16,-3 7 10 15,3 18 23-15,-6 8 7 16,-6 7-7-16,2 3-5 0,-6-6-18 16,-4-4-6-1,8-8-4-15,-1-6 1 0,5-11-2 0,4-7-2 16,6-7-4-1,5-2-2-15,9-1-3 16,3 7-1-16,0 10-3 0,-4 3-2 16,-8 14 0-1,-8 3 1-15,-6 4 6 16,-3 6 1-16,-7 3 4 16,-3 0 1-16,-1 0-105 15,0 0-103-15</inkml:trace>
  <inkml:trace contextRef="#ctx0" brushRef="#br0" timeOffset="728250.1706">14229 16790 584 0,'7'-7'302'16,"3"-8"-78"-16,-2-1-54 15,-9-7-41-15,-6-1-9 16,-9-6-7-16,-8-2-7 16,-4 5-31-16,-4 8-16 0,0 15-34 15,-3 9-14 1,3 10-18-16,5 6-6 0,23 7-1 16,8 2 2-16,25-2 9 15,6-5 3-15,-1-10 6 16,4-6-1-16,-5-8-1 15,-3-5 0-15,-8-3 1 16,-3-1 2-16,-10 5 8 16,-4-1 7-16,0 9 27 15,-4 8 14-15,1 11 13 16,0 9-2-16,3 11-28 16,-2 9-14-16,-4 0-21 0,-7 0-2 15,-8-7 3-15,-8-9 2 16,-7-6 9-16,3-6 2 15,-8-13 3 1,2-4 3-16,-1-15 0 0,-2-7-33 16,14-10-121-1,14-1-96-15</inkml:trace>
  <inkml:trace contextRef="#ctx0" brushRef="#br0" timeOffset="729094.1253">14785 16621 662 0,'-8'-4'311'0,"-10"-6"-114"0,-7 0-24 0,-11-3-15 31,4 6-8-31,0 1-26 16,4 5-18-16,14 6-50 16,2-2-29-16,12 9-23 0,6-3-3 15,19 7 1-15,15 1 6 16,13 5-3-16,1 7-2 16,-18 2 1-16,-16-1 4 15,-35 0 11-15,-18-2 4 16,-8-5 5-16,-8-5-1 15,6-13-11-15,10-7-37 0,6-13-128 16,12-4-103-16</inkml:trace>
  <inkml:trace contextRef="#ctx0" brushRef="#br0" timeOffset="729252.1106">14900 16614 860 0,'7'1'436'0,"6"6"-146"15,-4 7-54-15,-1 15-95 16,-3 3-37-16,-5 11-46 16,0 3-15-16,-6-4-20 15,-1 1-62-15,-1-16-201 0</inkml:trace>
  <inkml:trace contextRef="#ctx0" brushRef="#br0" timeOffset="729393.6738">14898 16442 1077 0,'3'-9'451'16,"1"-9"-270"-16,-2 11-90 0,-3 15-81 15,-2 3-33-15,6 12-209 16</inkml:trace>
  <inkml:trace contextRef="#ctx0" brushRef="#br0" timeOffset="729614.6274">15057 16697 952 0,'8'12'464'0,"8"17"-155"16,-4-2-48-16,-8 1-76 16,-3-2-32-16,0-6-61 15,-1-3-26-15,-1-15-19 16,2-4-10-16,8-16-7 16,6-7-4-16,8-5-19 15,2 2-4-15,0 5-5 16,1 4-4-16,2 13-1 0,0 5-3 15,-2 12 2-15,-8 7 1 16,-9 5 2 0,-5 5 2-16,-8 3-38 0,-3-1-93 15</inkml:trace>
  <inkml:trace contextRef="#ctx0" brushRef="#br0" timeOffset="730040.8218">15592 16673 1003 0,'-1'12'420'0,"-9"14"-245"0,3 8-20 16,7 7-32-16,-2-3-21 16,9 2-34-1,5-9-12-15,11-19-22 0,5-10-5 16,15-23-22-16,1-13-9 16,-3-15-12-16,-4-6-2 15,-23-15-4-15,-14-3 2 16,-30-25 2-16,-15-8 0 15,-15-1 28-15,1 11 12 16,9 42 23-16,-1 26 11 16,5 39-16-16,4 14-10 0,22 22-30 15,14 12-12-15,35 17 1 16,16-3 3 0,26-8 14-16,16-10-32 0,5-21-336 15</inkml:trace>
  <inkml:trace contextRef="#ctx0" brushRef="#br0" timeOffset="730423.3293">16109 16774 995 0,'3'0'579'15,"-3"1"-56"-15,3 2-270 16,-3-3-40-16,0 0-102 0,0 0-47 16,0-1-47-16,0-1-81 15</inkml:trace>
  <inkml:trace contextRef="#ctx0" brushRef="#br0" timeOffset="731114.0874">16716 16822 730 0,'-6'-10'361'16,"-11"-12"-124"-16,-3-1-37 15,-8-3-46-15,-5-1-28 0,2 8-39 16,0 7-19-16,-4 11-39 16,6 6-16-16,5 13-14 15,0 1-4-15,17 8-1 16,6 5-1-16,11 1 2 16,11-1 4-16,10-7 6 15,4-6 5-15,-3-20 8 16,-1-10 4-16,0-18 0 0,-3-11 1 15,4-7-5 1,-4-2-3-16,-11-5 1 16,-4-1-3-16,-13-14 2 15,-7-7-2-15,-1 1 4 0,-4 10 5 16,0 24-2 0,2 16-4-16,0 25-18 15,0 11-10-15,6 27-4 16,1 15 6-16,7 20 16 0,9 8 10 15,5 7 5-15,6-6-1 16,-1-3-4-16,-4-5 3 16,1-18-60-1</inkml:trace>
  <inkml:trace contextRef="#ctx0" brushRef="#br0" timeOffset="731494.0963">17254 16556 1132 0,'5'-2'455'0,"11"1"-272"15,13 0-52-15,23 1-35 16,3 0-21-16,8-4-43 15,1 4-10-15,-10 0-11 16,-3-1-18-16,-18 1-94 16,-10 8-80-16</inkml:trace>
  <inkml:trace contextRef="#ctx0" brushRef="#br0" timeOffset="731688.9715">17295 16674 984 0,'1'2'436'0,"15"3"-201"15,11-1-26-15,27 0-31 0,9-1-34 0,13 0-63 16,5-3-20-16,-5 2-79 16,-6-2-101-16</inkml:trace>
  <inkml:trace contextRef="#ctx0" brushRef="#br0" timeOffset="732147.8124">18525 16300 993 0,'-19'-2'433'0,"-22"2"-227"16,-3 12-61-16,-6 21-86 16,4 11-19-16,17 17-29 15,9 8-4-15,25 4 4 16,17-3 0-16,24-6 5 16,10-9 5-16,15-18 6 15,8-13 2-15,2-30 8 16,0-15 4-16,-17-27 16 15,-16-8 22-15,-31-15 18 16,-20-6-1-16,-35-11-23 16,-15 4-28-16,-18 12-38 15,3 14-11-15,19 34-37 16,6 9-64-16,19 19-223 16</inkml:trace>
  <inkml:trace contextRef="#ctx0" brushRef="#br0" timeOffset="732403.871">18725 16440 693 0,'-2'-2'430'15,"-2"0"-67"-15,-11 5-109 16,-8 6-31-16,-15 14-60 15,-7 6-13-15,-6 7-33 16,4 6-17-16,5-1-43 16,6 1-19-16,12 1-24 0,3-7-6 15,12-9 8-15,2-8-38 16,2-12-111-16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0:22:47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22919 9937 166 0,'3'0'167'15,"-3"-2"20"-15,2 2-17 16,-2 0-18-16,0 0-27 15,0 0-6-15,0-1-3 16,0 0-2-16,0 0-4 16,0 0-2-16,0 0-18 15,0 0-13-15,0 1-27 0,0 0-12 16,-1 0-2-16,-5 16-1 16,-18 41 6-16,5-23 0 15,0-3-12-15,-7 2-5 16,3-3-9-16,-1-3-3 15,6-6-2-15,5-6-1 16,5-10-36-16,5-4-78 16</inkml:trace>
  <inkml:trace contextRef="#ctx0" brushRef="#br0" timeOffset="558.8854">22710 10481 487 0,'-2'0'294'0,"0"0"-22"15,2 1-43-15,0-1-58 16,0 0-14-16,0 0-18 15,24 0-5-15,42-5-33 16,-29-2-23-16,0-3-43 16,-7-4-10-1,-6 5-176-15</inkml:trace>
  <inkml:trace contextRef="#ctx0" brushRef="#br0" timeOffset="13709.2964">19348 13451 561 0,'-5'-2'299'0,"-2"2"-48"0,5 0-16 15,7 5-30-15,8-4-17 16,17 4-51-16,6-5-15 16,17 1-38-16,9 7-22 15,2-6-26-15,0 4-10 16,-4 1-10-16,-7-5-74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1:04:51.8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16164 6013 478 0,'12'-24'239'15,"15"-27"-57"-15,-1 8-42 16,-5 14-19-16,-5 5 1 0,-10 17-1 16,-8 7-10-1,-12 19-24-15,-10 8-11 0,-11 18-26 16,-3 8-5-16,-8 19-8 0,-3 6-8 16,-5-6-11-1,3-6-4-15,15-27-2 16,11-11-3-16,23-24 0 15,9-10 0-15,21-30-2 0,7-22 2 16,17-32-1 0,2-7 0-16,5-1 10 0,2 10 5 0,-4 24 9 31,-6 10 4-31,-19 30 0 16,-15 17-2-16,-25 31 1 15,-9 16-3-15,-17 14-8 16,-4 5-3-16,-4 9-11 15,5 7-2-15,1 6-3 16,7-5-1-16,8-19 1 0,5-17 1 16,14-33-4-16,7-16 0 15,11-40-2-15,6-18-1 16,16-19 1-16,1-3 0 16,16 3 0-16,6 4 1 15,5 1 2-15,-4 6 0 16,-18 25 3-16,-14 16 5 0,-33 46 7 15,-17 22 0-15,-30 30 1 16,-8 9-6-16,-10 5-5 16,0-1-2-16,8 12-2 15,0-2 1-15,8-5 0 16,5-15 1-16,14-38 3 16,11-21 0-16,27-36-3 15,13-26-3-15,23-29-3 16,11-7-2-16,8-9 1 15,11 2 0-15,17-12 0 16,10 1 2-16,-7 20 1 0,-14 18 1 16,-39 52 1-1,-28 20 0-15,-33 49-1 16,-17 24 0-16,-33 26 0 16,-1 4 0-16,-8 1-1 0,3 0 0 15,18-1 2-15,1-5-1 16,24-30 1-16,13-24 0 15,23-56-3-15,17-32-1 0,21-54-2 16,12-14-2-16,30-18 2 16,16-13-1-16,18 9 3 15,0 0 0-15,-17 24 2 16,-20 27 3 0,-39 43-1-16,-21 26-1 0,-43 45-1 15,-17 21-1-15,-27 54 1 16,-13 17 0-16,-14 13 2 15,-3 6-1-15,3-11-1 16,16-10 1-16,27-27 1 16,10-18 2-16,28-54 0 15,4-26-1-15,18-52-4 16,14-24-1-16,15-30-3 0,12-1 1 16,24-6 2-1,10-4 0-15,9 5 0 16,-4 1 2-16,-27 30 2 15,-18 26 0-15,-28 39 0 0,-13 22-1 16,-30 45-2-16,-15 28 0 16,-32 42 0-16,-8 4 1 0,-2 10 0 15,4-3 1-15,17-14 0 16,5-8 0-16,19-38 2 16,11-25 0-16,23-49-4 15,13-23-1-15,23-49-4 16,8-21-1-16,13-15 3 15,14-4 0-15,23-16 0 16,17-3 1 0,10-9 1-16,-2 0 0 0,-20 29 2 15,-17 14 2-15,-25 35 1 16,-15 17-1-16,-22 35-1 16,-10 19 0-16,-21 30-2 15,-13 20 1-15,-14 29 0 16,-6 6 0-16,1 11 0 15,3 2 1-15,6-8 1 16,1-14 0-16,17-32-2 16,9-26-2-16,22-47-2 0,10-27-3 15,18-29-1-15,3-13 2 16,8-7 2-16,9-3 2 16,3-4 0-16,4 2 2 15,-3 20 1-15,-9 17 0 16,-27 34 5-16,-15 19-3 15,-31 34-1-15,-13 19-1 16,-22 40-3-16,-7 16 1 16,-1 14 1-16,-1-1 0 0,7-9 1 15,5-8 0 1,11-23 1 0,12-13-1-16,22-50-1 0,14-24-2 0,22-41-2 15,12-15 0-15,12-16-1 16,3-12 0-16,8-7 2 15,-1-1 0-15,8 12 2 16,-3 16 2 0,-25 28 2-16,-9 18 2 15,-33 41-1-15,-17 21 0 0,-18 28-1 16,-11 16 0 0,-10 21-3-16,0-1 1 15,12 10-1-15,3-11 1 0,15-26 0 0,10-14-1 16,12-36-2-16,12-15-1 15,13-34-3 1,9-20 1-16,16-36 1 16,8-8-1-16,17-2 3 15,7-3-1-15,1 11 1 16,-4 1 0-16,-22 17 4 16,-13 19 1-16,-25 34-1 15,-9 21-1-15,-18 38-3 16,-16 19-1-16,-32 36-1 15,-11 14 2-15,-14 17 2 16,2 4 1-16,24-14 0 16,9-18-1-16,32-42-2 15,12-25 0-15,15-42-2 0,11-17-2 16,14-37 2-16,7-11 0 16,11-8 2-16,7 1 0 15,6 8 0-15,1-1 1 16,-6 1 0-16,-7 7 0 15,-22 28 3-15,-14 14-1 16,-13 32 0-16,-8 17-1 16,-11 23 0-16,-5 7-1 0,-11 21 1 15,-9-3-1-15,-5-1 2 16,2-4-1-16,8-23 1 16,14-9 0-16,15-21-2 15,8-8-1-15,15-24-4 16,4-10 0-16,17-18 0 15,3-6 1-15,10-7 2 16,-2-5 1-16,-2 2 0 16,1 6 0-16,-3 10 1 15,-3 4 0-15,-9 19 1 16,-8 9 0-16,-20 20 1 16,-9 15-1-16,-21 26 0 0,-8 10 1 15,-10 26-2-15,-3 5 1 16,6-2 0-16,-1-1 0 15,10-27 1-15,5-15 0 16,11-18-1-16,9-9 0 16,8-20-2-16,5-4 0 15,15-20-3-15,3-9 0 16,14-18 0-16,2-10 1 0,3-4 0 16,5-1 1-1,-2 9 1-15,-3 11 1 16,-10 18 2-16,-13 11 0 0,-18 28-1 15,-9 13-2-15,-16 26 0 16,-7 11 0-16,-8 7 0 16,-2 7 2-16,8 2-1 15,0-6 1-15,7-9 0 16,3-11-1-16,9-24 0 16,11-12-1-16,7-24-1 15,14-16-2-15,7-25-1 16,6-8 1-16,11-5 1 0,4 0-1 15,7 6 2-15,2 5 1 16,-8 12 1-16,-7 9 3 16,-25 25 0-16,-8 15-1 15,-20 19-3-15,-9 13 0 16,-10 16 0-16,-4 8-1 16,-3 2 1-16,5 3 1 15,3-9-1-15,4-5 2 16,12-7-1-16,1-12 1 15,14-16-1-15,1-12-1 0,5-26-1 16,7-8 0 0,5-10-1-16,5 1 2 15,1 3 0-15,0-1 0 0,-2 8 1 16,-5 0 1-16,-3 10 1 16,-7 7 1-16,-6 11 0 15,-1 7-4 1,-5 15-2-16,-7 6-3 0,-8 11 0 15,-4 7 4-15,-3 0 1 0,0-2 1 16,6-8 0-16,5-9-1 16,12-11 2-16,2-2-1 15,7-15 1-15,1-10 0 16,6-10-2 0,2-9 0-16,5-1 0 0,4-1 1 15,0-1 0-15,1 2 0 16,-1 6 2-1,-4 5 0-15,-8 14 2 0,-4 5 1 16,-6 8-1-16,-1 3-1 16,0 0-1-16,0-3-2 0,0 0 17 31,0 0-80-31</inkml:trace>
  <inkml:trace contextRef="#ctx0" brushRef="#br0" timeOffset="2020.6464">17684 3721 995 0,'-2'3'367'0,"-5"-1"-273"15,6-2-2-15,1-1 11 16,0 0 12-16,3-5-5 16,21-25-10-16,51-67-23 15,-20 31-17-15,7-1-22 16,1 5-4-16,-13 8-8 16,-14 6-2-16,-19 20 2 15,-10 11 5-15,-11 28 1 16,-4 16-3-16,-23 22-6 0,-12 9-9 15,-16 10-5-15,-7 2 0 16,4 4-2-16,9-6 0 16,18-16 1-16,10-11 1 15,17-31 4-15,6-9-1 16,13-27-4-16,7-17-2 16,18-17-5-16,7-4 0 15,8 2 0-15,8 2 2 16,-3 8-2-16,-3 2 1 0,-18 10 2 15,-9 10 1-15,-21 22 4 16,-6 16 0-16,-9 25 1 16,-7 14 0-16,-18 7-3 15,-5 5-2-15,-10 2-1 16,-4 1 0-16,10 3 0 16,5-14 1-16,15-17-2 15,8-16 1-15,20-24-1 16,10-13-2-16,14-23-1 15,9-12 0-15,14-8 0 16,5-3 0-16,1 2-1 16,1-3 1-16,-13 9 0 15,-6 10 2-15,-18 25 0 16,-11 19 1-16,-21 26-1 16,-6 18 0-16,-12 23 0 15,-8 4-1-15,-10 5 1 0,-9 3-1 16,-3 1 2-1,5-2 1-15,14-17 0 16,9-18 2-16,20-31-1 16,11-13 0-16,14-32-3 0,9-15-2 0,13-18 0 15,3-5 0-15,11 6 1 16,-5 1 0-16,-5 1 0 16,3 5 0-16,-14 9 1 15,-3 11 1-15,-10 27 0 16,-11 10 2-16,-10 18-2 15,-6 16 0-15,-7 16-1 16,-2 9-1-16,-5 5 1 16,2-2 0-16,-10-7 1 15,-2 1 0-15,1-5 0 16,-2-7 1-16,13-14 2 16,5-14-1-16,11-28-5 15,7-13-3-15,14-20-4 16,11-5 0-16,14-8 3 15,1-3 2-15,3-10 0 16,1 0 1-16,-3 4 0 0,1 8 1 16,-4 23 0-16,-12 10 2 15,-15 24-1-15,-8 12 1 16,-14 21 0-16,-9 11 0 16,-6 15 0-16,-5 6 0 15,3-3 0-15,6-6 1 16,9-17-1-16,9-14-1 0,5-18 0 15,5-7 0-15,3-20 0 16,3-7 0-16,0-8 1 16,-3-3-1-16,0 5 2 15,-5 6 1-15,-3 6 0 16,1 7 0-16,-4 6-2 16,2 4-1-1,2-1-2-15,0 3-3 0,6 8-3 16,0 1-1-16,8 8 0 15,2 2 2-15,4 3 3 16,1 2 2-16,-1 0 1 16,-2-1 1-16,-6-5 2 15,-3-1 0-15,-7-5 1 16,-3-1 4-16,-5-3 4 0,3 0 0 16,0-1-1-1,-5-1-3-15,-10-11-4 16,-30-38-1-16,33 29-2 15,3 1-1-15,4 6-1 16,4 3-2-16,2 9-5 16,1 4-4-16,7 6 0 15,5 5 0-15,7 2 5 0,5 1 3 16,2-3 3 0,1-4 1-16,-2 0 2 0,-5-7 0 15,-7 1 3 1,-6-2 1-16,-8-2 6 0,-4 0 0 15,-14-4 0-15,-5 0-2 16,-6-1-5-16,-2-1-2 16,2-2-1-16,2 0-2 15,9 3-1-15,7 3-2 16,7 5-4 0,4 0-2-16,7 5-2 0,3-3-1 15,7 4 4-15,4 6 3 0,2-2 3 16,0 0 2-1,-4-3 0-15,-3-2 1 16,-5-4 2-16,-4 4 2 16,-11-3 5-16,-1-2 1 15,-9-5 0-15,-5 0-1 16,-5-9-5-16,-1-1-1 0,4 0-2 16,1-5-2-16,11 8-2 15,3 2-2-15,5 6-5 16,2 6-2-16,6 3 1 15,4 0 0-15,5 6 4 16,0-2 4-16,1 3 1 16,2 0 1-16,-4-3 1 15,-1-5 1-15,-4-2 1 16,-1-4 2-16,-4-6 0 16,3 0 0-16,-4-5-1 15,1 0-1-15,-4 6-1 16,-2 1 8-16,-9 9-212 0</inkml:trace>
  <inkml:trace contextRef="#ctx0" brushRef="#br0" timeOffset="3113.2433">18366 2750 514 0,'-7'0'291'0,"-7"0"-25"0,1-2-51 16,8 0-54-16,2 1-20 16,4-2-50-1,-1 3-23-15,0 0-27 0,0 0-12 16,6 1-7-16,10 4 1 15,33 22 4 1,-30-11 5-16,2-2 3 16,-5-3 1-16,-2-4-1 0,-3-4 3 15,-7-6 8-15,-2-1 3 16,-4-5 0-16,-10-1-6 16,-6-2-15-16,-6 0-4 0,-11-1-9 15,-2 0-5-15,5 9-6 16,4 2-3-1,14 2-5-15,6 4-4 0,8 1-5 16,7 3 0-16,9 4 1 16,4 1 4-16,10 0 5 15,-1-1 2-15,1-4 2 16,2 1 1-16,-11-2 2 16,-5 0 1-16,-11-5 5 0,-5 0 2 15,-5-3 6 1,4 0 1-16,0 0-2 15,-28-7-2-15,-35-12-6 16,26 8-3-16,11 1-6 0,6 3-1 0,13 4-8 16,3 4-3-16,12 4-3 31,6 4 0-31,6 6 5 0,7-1 4 16,0-1 5-16,1 0 1 15,-1-4 2 1,-3-1 0-16,-3-2 4 0,-8-5 2 15,-7 0 6-15,-5-2 3 16,-9-2 4-16,-1 0-1 16,-18-4-4-16,0-1-2 15,-4 0-7-15,3-2-1 16,10 2-5-16,7 3-2 16,7 3-6-16,5 1-3 15,6 5-2-15,3 2 1 16,9 2 5-16,-1 0 2 15,0 0 4-15,1 1 0 16,-1 1 1-16,0-2 1 16,-8-3 2-16,1 0 1 0,-9-3 4 15,-1-1 2-15,-2-5 1 16,0 4 0-16,1 0-3 16,-14-5-2-16,-33-14-2 15,28 10-1-15,6 5-3 16,2 0-1-16,5 5-5 15,3-2-3-15,7 0-109 16,-3 1-117-16</inkml:trace>
  <inkml:trace contextRef="#ctx0" brushRef="#br0" timeOffset="4506.8399">18819 2352 247 0,'-14'9'231'0,"-8"10"31"15,0-2-20-15,2-2-20 0,11 1-55 16,1-6-28-16,6-7-43 16,4-3-17-16,6-19-24 15,7-4-11-15,12-15-18 16,7-8-5-16,12-7-11 16,5-2-3-16,-4-1 1 15,-2 6 1-15,-11 8 9 16,-9 6 5-16,-11 20 26 15,-7 9 2-15,-16 16-7 16,-10 9-6-16,-13 13-27 0,-15 8-4 16,-8 9-2-16,-1 2 1 15,8-5 3-15,8-8 0 16,21-19 1-16,7-7-1 16,13-20-1-16,10-9-2 15,8-14 0-15,8-5-2 16,12-6-1-16,-1-3 1 15,4 6 0-15,-8 6 2 16,-10 14 1-16,-3 9 2 0,-19 11 8 16,0 11 2-16,-16 12-1 15,-12 7 0-15,-6 10-9 16,-8 0-3-16,1-4 0 16,5-2 2-16,9-17 1 15,6-3 2-15,14-14-2 16,7-5-1-16,11-11-5 15,5-12-1-15,11-6-1 16,1-2 1-16,3-2 0 16,0 9 0-16,-8 11 1 15,-4 2 2-15,-17 16 10 16,-4 2 3-16,-18 15 4 16,-10 11 0-16,-8 9-9 15,-3 3-3-15,2-1-4 0,4-2 0 16,6-7-1-16,8-3 0 15,10-9 1-15,0-6 2 16,9-12 5-16,0-6 1 16,5-11 1-16,5-5-3 15,5-7-6-15,4-5-1 16,6 1-3-16,1 1 1 16,0 6 0-16,-3 6 0 15,-7 7 1-15,-2 6-1 0,-6 2-1 16,-3 5-1-16,-5 11 3 15,-5-1 1 1,-9 12 0-16,-4 1 1 0,-9 1-1 16,0 4-1-16,1-7 1 15,4-5-1-15,10-8-1 16,6-7 0-16,12-10-3 16,10-11 0-16,12-11 0 15,6-7-1-15,8-1 1 16,0 2 0-16,-1 5 1 15,-9 3 0-15,-9 7 0 16,-7 7 0-16,-14 15 0 16,-3 8 0-16,-12 16 1 0,-8 9 1 15,-14 3-1-15,-2 6 1 16,-7 2-1-16,0-2 1 16,7-2 0-16,4-8 0 15,13-15 0-15,6-4 1 16,13-19-1-16,2-8-1 15,10-11-2-15,5-9 0 16,11-7-2-16,2-1 2 16,5 0 0-16,0 4 0 0,-4 9 3 15,-8 9-1 1,-15 11 0-16,-3 8 0 0,-18 10-1 16,-5 7 0-16,-7 14 0 15,-8 0 0-15,3 4 0 16,2-4 1-16,7-7 0 15,6-5 1-15,9-7 0 16,3-10 0-16,8-14-1 16,6-8-2-16,11-13 0 15,7-3-1-15,5 5 0 16,-2 2 1-16,-3 11 0 16,-4 8 0-16,-7 6 0 15,-6 5 1-15,-7 13 2 16,-7-2 0-16,-6 6 2 0,0 3-2 15,0-3-1-15,7 1-1 16,8-9-1 0,3-7-1-16,7-10-11 0,-3-8-57 15,1-1-165-15,-2-1-149 16</inkml:trace>
  <inkml:trace contextRef="#ctx0" brushRef="#br0" timeOffset="6503.9259">18422 2652 555 0,'-9'-3'369'0,"-5"-2"4"16,4-2-155-1,2 2-27-15,5 3-64 0,0 2-32 0,6 12-51 16,5 3-19-16,8 4-15 15,5 6-3-15,2-4 0 16,0-1-1-16,-5 0-1 16,0-5 1-16,-5-4 0 15,-5-4 0-15,-1-5 18 16,-7-1 23-16,-12-4 7 16,-4-2 2-16,-12-5-16 15,-2-1-22-15,-2-1-4 16,7 1 0-16,6-2-1 15,9 3-3-15,11 5-8 16,3 1-1-16,11 4-3 16,4 0 0-16,4 0 2 15,4 4 0-15,-5 1 2 16,-6 2 3-16,-2 0 2 0,-5-4 2 16,0 2 5-16,-6-3-5 15,0-2 48-15,-4 0 4 16,-1-1-1-16,1 0 6 15,-18-2-50-15,-34-44-5 16,27 32-5-16,3 3-2 16,12 3-4-16,3 4-5 15,8 8-4-15,3 5-11 0,8 3-137 16,0 0-129 0</inkml:trace>
  <inkml:trace contextRef="#ctx0" brushRef="#br1" timeOffset="33305.1066">19339 1442 137 0,'0'3'86'16,"0"1"-10"-16,0-2-30 15,-2-2 5-15,1 0 27 0,1 0 12 16,0 0 33-16,-1 0 1 16,0 0-28-16,0 0-9 15,0 0-41 1,-1 0-19-16,1 2-18 16,-2 8-5-16,-9 25-1 0,12-33 6 15,0-2 14-15,4-4 6 16,-4 3 23-16,0 0 8 15,0 0 7-15,0 0 4 16,0 0-10-16,0 0-7 16,0-1-15-16,3-7-7 15,10-6-13 1,30-33-4-16,-24 32-4 0,1-7-2 0,-1-3-3 31,3 2-2-31,-2-4-1 0,-3 2-1 0,0 0 1 16,-3 4 0-16,-6 3 1 15,2 3 0-15,-2 1-1 16,0 0 0-16,3 3-1 16,-3 0-1-1,-1 2 1-15,-3 3-1 16,-3 4 2-16,1 2 3 0,-4 3 10 0,1-2 2 16,0 0 3-1,-1 2-2-15,-7 18-8 16,-15 27-2-16,11-28-1 0,-1 1-1 15,-1 1 0 1,-8 2 0-16,5 2-2 16,-6-1-1-16,5-1-2 15,2-1-2-15,0-4 0 16,2 1 0-16,-1-6 0 0,6 2 0 16,2-5 14-16,1-5 10 15,6-3 8 1,0-5 1-16,5-5-10 15,2-1-5-15,-1-4 0 16,3-2 3-16,4-2-2 16,-1-3-3-16,9-4-10 0,-1-2-2 15,2-1-3 1,-4 1 0-16,-2 6 2 16,-3 4 0-16,-4 7 1 0,2 2 0 15,-5 2-1-15,-5-2 1 16,-1 4 1-16,0 3 1 0,0 0-1 15,-1 0 1-15,1 0-2 16,-3 11 0-16,-21 40 0 16,7-27 1-16,-3 4-1 15,-6 1-1-15,-2-2 1 16,2 0-2-16,3-9 0 16,7-2 0-16,5-5-2 15,3-4 0-15,4 0 0 16,2-6-1-16,4-1 0 15,0-1 1-15,-1 0 0 16,0-1 1-16,5-7 0 16,4-14-1-16,45-36 0 15,-25 24 1-15,4-7 1 16,-3-1 0-16,-3 7 2 16,-6 1-1-16,-9 12 1 15,1 3-1-15,-12 10 1 0,3 3 0 16,-5 2 3-16,1 4 2 15,1 4 0-15,-2-3 1 16,-1 0-3-16,1 3-1 16,-5 19-3-16,-14 33 0 15,-1-21-1-15,-6-1 1 16,-5 3-2-16,0 1 1 16,3-6-1-16,6-6 0 15,9-6-1-15,5-4 0 16,4-8 0-16,1-3 0 15,4-2 0-15,1-4 0 16,-1 1 2-16,0 0 2 0,0 0 1 16,1-5 0-16,19-17-2 15,35-35-1-15,-28 21-1 16,1-4 0-16,-1-2 0 16,-8 4 2-16,-1 10 1 15,-8 8 1-15,-5 17 7 16,-1 3 0-16,-7 8-1 0,-1 5 0 15,-5 7-6-15,-1 4-2 16,-2 8 1 0,-8 3-1-16,-8 3 0 15,-7 4 0-15,-2-8 0 0,5-4 0 16,7-7-1 0,7-4-1-16,6-7 1 15,3-4 0-15,4-4 3 16,1-6 2-16,6-4 2 0,0 0 2 15,5-5 0 1,2 3-2-16,5-4-2 0,0-2-3 16,8-5-2-16,1-6-2 0,7-5 1 15,-1-2-1 1,-3 0 2-16,-5 1 0 0,-10 7 2 16,1 6-1-16,-6 10 6 15,-3 8 0-15,-6 14 3 16,-10 6 1-16,-7 15-4 15,-4 6-1-15,-8 4-2 16,1 2-1-16,-2-8-2 16,3-6-1-16,9-3 0 15,0 0-1-15,7-6 1 16,2-3-1-16,7-14 2 16,2-6 1-16,7-12 2 0,5-7-1 15,3-4 0 1,4-3-2-16,2-1 1 15,2 2 1-15,3-2 1 16,-1 3 0-16,1 1-1 16,-1-2-1-16,1 1-3 15,0 0 1-15,-11 6 0 16,2 5 0-16,-6 10 1 16,-2 1-1-16,-8 3 1 15,0 3 2-15,0-4 0 0,-5 11-1 16,-29 44-1-16,15-25-2 15,5-12-13-15,1-4-29 16,8-9-63-16,4-5-35 16,3-9-28-16,5-4 23 15,1-5 59-15,3-1 34 0,3-2 40 16,1 1 5-16,6 2 3 16,-3 1 1-16,2 0 2 15,0 1 5-15,-7-4 21 16,0-1 11-16,-3 5 23 15,-7 1 10-15,0 5 6 16,-1 1 0-16,-3 5-10 16,-3 5-10-16,-3 6-20 15,-4 4-11-15,-7 4-12 16,1 0-4-16,-6-2-2 16,-1 1-1-16,3-3-3 15,4-3-1-15,11-5-2 16,5-1-3-16,4-4-2 0,4-1 1 15,-5 1 1 1,4 0 1-16,24-9 3 0,31-11-1 16,-33 11 2-16,0 2 0 15,-8 2-1-15,-1 1 1 16,-4 3 2-16,-5 2 3 16,-9 2 5-16,-9 5 2 15,-9 4 3 1,-5 5-2-16,-12 0 1 0,-4-1-1 15,-4-3-4-15,3-2-4 0,15-4-6 16,7 0-1-16,11-2-3 16,4-1-2-1,4-1-1-15,5-1 2 16,-5-1 4-16,0-1 2 0,14 0 4 16,34-8 1-16,-23-2-2 15,3-1 1-15,0 3-2 16,-1-1 0-16,-12 4 2 15,-4 3 4-15,-11 4 4 16,-7 3 2-16,-11 7 1 16,-7 6-4-16,-12 5-5 0,-2-2-1 15,2 1-3-15,5-2-2 16,9-1-1-16,4 0 0 16,11-8-1-1,5-2-2-15,3-5-2 0,4-3 0 16,9-3 2-16,4-6 0 15,11-5 3-15,5-2 0 16,6 1 1-16,2 0 0 16,-4 2 1-16,0 2 0 15,-13 2 2 1,-11 2 0-16,-10 4 6 0,-4 2 1 16,-9 4 1-1,-4 7 1-15,-17 4-5 0,-10 4-1 16,-12-4-2-16,4-5-1 0,3 3-2 15,8-1-1-15,18-1-2 16,2 5-2-16,13-8-4 0,5-4-1 16,5-3 2-1,5-5-1 1,8-7 6-16,5 2 1 0,10 0 1 16,2-1 2-16,8 5-1 15,1-3 0-15,-7-1 0 16,0 1 0-16,-10 1 0 15,-5-2-1-15,-4 1 2 16,-2 1 1-16,-14 2 5 16,-5 1 2-16,-11 6-1 15,-13 5 0-15,-7 6-4 16,-4 3-2-16,-9 1-2 16,7-3-1-16,3-2-2 15,8 0 0-15,12-3-2 16,6-2 0-16,5-3 1 15,1 3-2-15,5-4-1 0,0 1-1 16,0-3-1-16,0 0 1 16,19-1 1-16,44-10 2 15,-18 4 0-15,6-2 0 16,-7-1 2-16,-1 6 0 16,-8 1 0-16,-10 4 2 0,-3 0 0 15,-10 1 0 1,-10 3 4-16,-3-3 0 0,-7 4 1 15,-3-1-1-15,-2 0-2 16,2 0-3-16,3 2-1 16,-1 1-1-16,4 4-2 15,2 3 1-15,1 6 0 16,4-1 1-16,0-1 1 16,-1-4 0-16,0-6 0 15,1-1-1-15,-1-7 2 16,2-4 1-16,-2-6 1 15,1-5 1-15,-2-7-3 16,0 1 1-16,1-3-1 16,0 2-1-16,2 1 1 15,-2-1-1-15,1 8 0 16,-2 6 0-16,1 8 0 0,-5 7-1 16,4 11-1-16,0 0 0 15,0 13 2-15,8 3 0 16,-2 1 0-16,3 1 0 15,-2-8 1-15,1-4 0 16,-1-10 1-16,-1-6 0 16,1-7 11-16,-2-4 5 15,-4-10 2-15,3-6 1 0,-3-8-9 16,1-5-5-16,-2-5-1 16,-4 1 0-1,-4 1-1-15,-2 5-1 0,3 12-2 16,-1 6-2-16,4 14-1 15,1 7-1-15,-1 9-1 16,6 3 0-16,3 3 2 16,2 3 0-16,6-1 1 15,-5 0 0-15,0-3 1 16,-1-5 1-16,-5-8 0 16,1 0 0-16,-5-8 2 15,2 0-1-15,-2-4 1 16,1 1 0-16,0 0-1 15,0-1-3-15,-3-10 0 16,-5-30 0-16,9 34 0 0,1 1 1 16,-3 7 0-16,-3 0 0 15,-5 5 0-15,-2 2 0 16,-5 1 0-16,1 2 1 16,-6 2-1-16,1 0 0 15,-1 1-1-15,-4-1 1 16,-3 0-1-16,-1 1 0 15,-1 1 0-15,3 0 0 16,5 4 0-16,2-5 0 0,6-3-2 16,6-2 1-16,3-9-1 15,3 1-2-15,3-1 1 16,0 1-1-16,0-1 0 16,0 0 2-16,8 0 1 15,7-4 0-15,28-15 1 16,-30 13 1-16,-2 2 0 15,-3 1 1-15,-5 4 0 16,-3 0 1-16,-8 8-1 16,-1 7 0-16,-5-1-1 15,2 6 0-15,3-5 0 16,-2-3 0-16,6-2-1 16,1-4 0-16,3-2 0 15,3-4-1-15,3-9 0 16,-1-4 0-16,2-2 1 0,0 0 0 15,-1 4 0-15,1-2 1 16,0 4 0-16,-4 2 2 16,-4 7-1-16,-4 4 0 15,-7 10-1-15,0 3 0 16,-2 3 0-16,2 1-1 16,5-4 0-16,3-8 0 15,6-4-3-15,3-9 0 0,2-4-33 16,3 1-133-16</inkml:trace>
  <inkml:trace contextRef="#ctx0" brushRef="#br1" timeOffset="37310.8191">20059 1196 581 0,'-5'-3'350'16,"1"1"-50"-16,-1 0-91 15,2 2-35-15,2 0-62 16,-1 0-29-16,1 0-37 15,-7 13-7-15,-14 35 8 16,13-30-1-16,7-4-6 16,-4-4-4-16,6-6-19 15,4-2 6-15,-1-5 11 0,-3 2 5 16,1-3-1-16,10-22-7 16,7-31-5-16,-10 34 8 15,-6 9 22-15,-2 5 6 16,-3 9-3-16,-7 1-11 15,-3 8-27-15,-1 4-8 16,1 2-8-16,5 3-1 16,1 4-3-16,3 1 0 0,3-1-1 15,-4-2 0-15,7-5-2 16,4-6 0 0,2-8 0-16,6-3 1 15,0-10 2-15,-2-3 3 0,1-15 2 16,-3 4 1-16,-4 2 4 15,1 0 2-15,-7 12 11 16,0 0 7-16,-2 7 2 16,-4 0-3-16,-5 7-10 15,0 5-9-15,-1 4-6 16,0 0-2-16,4 9-3 16,0 1 0-16,3 4 0 15,1 5 0-15,-1-9-1 16,6-4-2-16,5-8 1 15,1-4 0-15,6-5 2 16,-2-3 1-16,1-5 2 16,-1-3 1-16,-1-5 5 0,1-3 2 15,-3-5-1-15,-2-2 1 16,-3 4-1-16,-3 0 0 16,-7 4 4-16,-5 6 0 15,-7 5-1-15,2 6-2 16,-3 9-6-16,5 6-2 15,1 6-3-15,2 3-1 16,1 3-1-16,6-2 0 16,6-3-1-1,2-5-1-15,13-7 2 0,-1-4 1 16,5-9 1-16,3-3 1 16,0-11 3-16,-1-5 0 0,-4-1 1 15,-1-2 1-15,-7 7 1 16,-3-1 1-16,-7 2 3 15,-1 0 1-15,-12 6 1 16,-1 5-1-16,-4 4-2 16,-3 3-4-16,4 7-3 15,2 4-3-15,-1 8 0 16,9 2-2-16,-4 6 0 0,2-4 1 16,9-1-2-16,0-2 0 15,6-5-1-15,4-3 0 16,4-5 2-16,2-3 1 15,4-5 1-15,0-1 0 16,0-7 2-16,-1-1 0 16,-4-3 3-16,-4-4 1 15,-5 5 1-15,-4-1 1 16,-5 3-1-16,-5-2 1 0,-7-2-3 16,-5-1 0-16,-4 4-2 15,1 4-1 1,-1 10-2-16,-1 5-2 0,7 9-1 15,3 1 1-15,10 2-2 16,1-2 1-16,6-1 2 16,0-3-2-16,7-3 3 15,8-3-1-15,0-4-1 16,5-4 1-16,2-1 1 16,3-5 1-16,0-6-1 15,-5-2 2-15,-2-5 0 16,-6 1 3-16,-11 1 2 15,-3 2 1-15,-10-1 0 16,-5-1-2-16,-7 5-3 16,-2-2-1-16,3 12-2 15,0 4-1-15,1 11-3 0,2 5 1 16,4-1 0-16,0 5 0 16,10 1 0-16,-2-1-2 15,7 1 0-15,8-4 0 16,7-4 1-16,6-3 2 15,0-6 0-15,1-4 2 16,-2-6 0-16,2-5 2 16,-1-5 1-16,-5-2 0 15,-2-10 1-15,-7 2-3 0,-8-4 1 16,-2 2 1-16,-13 6-1 16,-4 3 4-16,-9 7-2 15,0 0-2-15,4 10-2 16,2 7-3-16,8 9-1 15,-1 5-1-15,8 6 1 16,-3-1 0-16,6 1 0 16,4 0 0-16,4-8 0 15,9-5 0-15,-1-9 1 16,4-3 1-16,2-6 2 16,-4-2 0-16,-1-2 1 15,-3-3 2-15,-6-2 1 16,0 2 2-16,-5 5-1 15,-4 5 0-15,0 4-4 16,-2 3-1-16,4 4 0 16,-2-1 0-16,3 2 0 0,-1 0 0 15,0-1-1-15,0-4 1 16,3 3 0-16,0-1 0 16,-3-3 1-16,2 5 0 15,-2-2-1-15,3 2 1 16,-4-1 0-16,2 3-1 15,-2-3 1-15,-1-1 0 0,6 0 6 16,-1-1 1-16,2-3 3 16,1 1-1-16,-4 0-3 15,1-5-2-15,0 0-1 16,0 0 0-16,0 0-1 16,-2 0 0-16,1 1-1 15,0 5-1-15,0 3 1 16,1 0-1-16,2 25 0 15,-4-31 1-15,0-1 1 16,-3 2-1-16,4-4 0 16,0 0 0-16,0 0-1 15,-1 0 1-15,1 2-1 16,-1 6 1-16,0-3 1 16,-1 1 0-16,1-1 0 15,0-1 1-15,-1-2 0 16,-1 4 1-16,0-5 1 15,-5 0-1-15,-31 28 2 0,26-31-1 16,2-3-1-16,7 5-1 16,-2-1-1-16,1 1-1 15,0 0 0-15,0 0 0 16,-3-1-1-16,1 0 1 16,-1 2-1-16,0-1 0 15,2 3 0-15,0-1 0 16,0-1 0-16,0 0 0 15,-2-2 0 1,1-3 1-16,-2-2-1 0,0 0 0 16,0 2 0-16,1 3 0 0,-1-1 1 15,2 0-1 1,2 0-1 0,0 2 0-16,-1-2 0 0,3 2 0 15,-2-6 1 1,3 1-1-16,-2 1 0 0,1 3 0 0,1 1 0 15,2 0 0-15,0 0-3 16,1 0 1 0,0 0-1-16,0 0 1 15,0 4 1-15,2 8 0 0,12 32 1 16,-10-31 0 0,1-3-1-16,4-1-1 15,1-3 0-15,5-4 0 0,4 1 0 16,5-3 1-1,3-1 1-15,3 1 0 0,-3-4 0 16,-2 3 0-16,-6-1 0 16,-3 2 0-16,0-1 0 15,-1-3 0-15,-1-8 0 0,-5-2 0 16,1-4 1 0,-1 1-1-16,1 0 1 0,2 2-1 15,-2 5 0 1,-2 1 0-16,5 1 0 15,-2-1 0-15,0-2 2 16,0-3-1-16,-5 4 1 16,0-2-1-16,0 1-1 15,-2-2 1-15,-1-5 0 16,1 4-1-16,-3 1 1 16,0 4-1-16,0 4 1 15,-2 1 1-15,0-2 0 0,-2 0-1 16,-1 0 0-16,2 3-1 15,-1 1 0-15,2 2-1 16,0 0-1-16,0 0 0 16,0 0 1-16,-1 0 1 15,1 0 1-15,0 0 0 0,0 0 0 16,0 3-1-16,-1 4 0 16,-1 2 0-1,-8 33-1-15,5-26 1 0,-2 4 0 16,-1 0 0-16,1 2 0 15,-1-1 1-15,4-3-1 16,1 0 1-16,-4-8 0 16,6-2 0-16,-4 0 1 15,-2-3-1-15,2-1 1 16,-3 1-1-16,-1 1 1 16,0-2 0-16,1 2-1 15,-2 1 0-15,0-1 0 16,0 1-1-16,0-3 0 0,2-2 0 15,1-5 0-15,2 0 1 16,1-2 0-16,-3 1 0 16,-1 1 0-16,-2 0 0 15,-2 3 0-15,2 2 0 16,-4 0-1-16,3 2 1 16,2-3-1-16,1-4 0 15,3-1 0-15,-1-2 0 16,2 1 0-16,1 0 0 0,-2 2 1 15,0-1-1-15,2 1 1 16,-3 1-1-16,-1 1 1 16,0 1-1-16,1 0 0 15,0 0 0-15,2 3 0 16,-2-2 0-16,1 2 1 16,-2-3-1-16,1-1 0 15,3 0 0-15,-1-6 0 16,4 5 0-16,-2-1 0 15,1 1 0-15,1 2 0 16,0 0 1-16,0 0-1 16,0 0 0-16,0 0 0 15,-1 0 1-15,1 0-1 16,0 0 0-16,0 0 0 0,0 0 0 16,0 0 1-16,0 0 0 15,-1 0-2-15,1 0 0 16,0 0-2-16,0 0 0 15,0 4 3-15,2 6-1 16,1 3-1-16,12 26 2 0,-7-29-1 16,-1-2 1-1,3 1 0-15,-1-2-1 16,0-2 0-16,3 0 0 16,-1-2 1-16,3-2 0 15,-1 3 0-15,1-3 0 16,2 0 0-16,0-1-1 15,1-2 1-15,1 2 0 0,-3-1 0 16,2-1 2-16,-2 2-2 16,-2-1 0-16,2 1 0 15,-4 1 1-15,-1 2-1 16,-1-1 0-16,3 0 0 16,-6 1 0-16,1-5 0 15,2 0 0-15,0-5 0 16,-1 1 0-16,1-2 0 15,3 0 0-15,-1 0-1 16,2-4 1-16,-2-1 0 0,-1 1 1 16,-1 0 0-16,0 6-1 15,3-3 0-15,-3-2 0 16,0 2 0-16,-4-4 0 0,1 4 0 16,2-2 0-1,0-1 0 1,3-1 0-16,2 0 0 0,-1-1 0 0,3-1 0 15,-1 0 0-15,-2 1 0 16,-3 1 1-16,-3 1 0 16,1-1 0-1,-3 0 0-15,1-3-1 16,-2 3-8-16,-2 3-31 16,-3 3-157-16,-1 4-96 0</inkml:trace>
  <inkml:trace contextRef="#ctx0" brushRef="#br2" timeOffset="47541.1288">14561 5712 268 0,'7'-9'141'0,"10"-8"-26"16,2-5-7-16,5-11 4 15,4-7 6-15,2-18 13 16,3-7 2-16,0-9-28 16,-1 3-23-16,-1 10-43 15,-2 5-12-15,-9 14-3 16,1 5 0-16,-4 10-3 15,-2 8-2-15,-3 7-8 0,-3 2-14 16,-3 4-173-16</inkml:trace>
  <inkml:trace contextRef="#ctx0" brushRef="#br2" timeOffset="48379.7653">15121 4866 173 0,'0'1'154'0,"-3"2"37"16,1-1-39-16,2-2-58 16,0 0-12-16,0-1-5 15,0 0 2-15,8-27 3 16,40-38-6-16,-21 8-4 15,1-7 5-15,13-7 13 16,-2-4-5-16,2 7-24 16,1 8-14-16,-10 8-26 15,-5 9-6-15,-10 14 1 16,-3 6 0-16,-9 10-22 0,-2 3-60 16,-2 6-299-16</inkml:trace>
  <inkml:trace contextRef="#ctx0" brushRef="#br2" timeOffset="48833.762">15600 3935 225 0,'0'1'185'0,"0"0"11"16,2 0-36-16,-2-1-15 15,0 0-54-15,0-1-21 16,0 0-24-16,0 0 3 0,0 0 16 16,8-21 11-16,41-42 7 15,-25 22-5-15,9-19-9 16,4-5-9-16,1 2-17 16,-1 4-7-16,-13 21-13 15,-4 8-3-15,-9 9-4 16,0 6-3-16,-2 1-5 15,3 2-3-15,-2 4-3 16,-2 1-19-16</inkml:trace>
  <inkml:trace contextRef="#ctx0" brushRef="#br2" timeOffset="49498.2155">16451 2472 262 0,'-3'2'179'16,"-1"3"25"-16,0-2-61 15,5-4-51-15,3-2 7 16,-4 1-2-16,0 1 7 16,15-13 8-16,38-41-11 0,-22 17-18 15,1-13-11-15,9-11-22 0,-6-4-12 16,-1 2-16-16,-4 12-4 16,-12 17-40-16,0 10-93 15</inkml:trace>
  <inkml:trace contextRef="#ctx0" brushRef="#br2" timeOffset="50191.1825">16844 1816 341 0,'-3'4'188'0,"-1"3"-49"15,5-7-41-15,2-1-1 16,4-8-2-16,3-5-3 16,6-10-3-16,7-4-8 15,7-17-13-15,4-4-1 16,8-11-7-16,0 0-10 15,-5 7-16-15,0 8-6 16,-15 15-11-16,-6 7 5 16,-5 12-142-16,-7 3-233 0</inkml:trace>
  <inkml:trace contextRef="#ctx0" brushRef="#br2" timeOffset="51039.462">17273 1178 385 0,'0'4'230'0,"-2"-1"-44"15,2-1-34-15,0-2-14 16,0 0-20-16,0 0-8 0,0-1-3 16,0 0-8-1,17-6-19-15,33-50-13 0,-19 16-17 16,6-3-8-1,5 1-13-15,1 0-6 0,-5 1-10 16,-7 4-2-16,-14 5 1 16,-2 5 0-16,-9 18-57 15,-3 5-85-15</inkml:trace>
  <inkml:trace contextRef="#ctx0" brushRef="#br2" timeOffset="52182.8841">17277 853 434 0,'-8'6'283'16,"-3"1"-5"-16,3-1-91 15,3-2-30-15,6-5-59 0,5-1-18 16,10-6-25-16,9-3-3 16,18-6-1-16,4-3-9 15,10 2-23-15,-3 1-6 16,-11 5-4-16,-6 3 0 15,-13 2 0-15,-4 5 1 16,-8 3 4-16,-6 0 0 0,0-1 10 16,-5 0 1-16,-2 0-3 15,-1 0-4-15,1 0-10 16,0 0-1 0,-8 14 8-16,-15 43 2 0,20-19-1 15,0 3-3-15,-2-2-7 16,3-4-1-16,0-5 0 15,1-3-2-15,3-7-23 16,1-7-95-16</inkml:trace>
  <inkml:trace contextRef="#ctx0" brushRef="#br2" timeOffset="53290.1207">18034 794 415 0,'0'0'247'0,"-3"0"-34"0,-5 4-28 15,2 5-49-15,-5 3-27 16,-2 6-30-16,6 4-11 15,3 3-24 1,4 1-10-16,4-2-16 0,10-3-5 16,1-8-3-16,1 0 3 15,11-12 7-15,-2-3 2 16,7-13 2-16,1 0-1 0,-6-9-1 16,-4-3-2-1,-6-2 0-15,-6-2-1 0,-8 9 0 16,-3 6 18-16,-4 9 10 15,-4 7 0-15,-3 11-2 16,1 4-21-16,3 12-13 16,3 4-4-16,5 6-3 15,2 6-2-15,2 8 3 16,-1 3 13-16,-7 7 26 16,-4 1 16-16,-13-2 26 15,-8-6-3-15,-12-16-11 16,-5-10-10-16,-6-24-23 0,1-12-8 15,5-18-18-15,7-4-6 16,14-2-27-16,5 9-47 16,10 12-153-1,4 3-130-15</inkml:trace>
  <inkml:trace contextRef="#ctx0" brushRef="#br2" timeOffset="110553.8971">15448 3249 323 0,'-2'-6'236'16,"-1"-4"-2"-16,-7-2-29 0,-7 3-11 16,-7 4-37-16,-3 4-18 15,-3 10-59-15,0 9-28 16,7 10-32-16,0 5-14 16,11 6-5-16,9 5 0 15,7-2-1-15,13 0 2 16,10-11 2-16,4-6 1 0,9-15 5 15,3-8 2-15,6-14 13 16,-4-13 11-16,-4-11 32 16,-8-9 12-1,-14-9 18-15,-9 5 8 0,-16 1-10 16,-8 11-7-16,-22 19-29 16,-8 8-20-16,-9 12-28 15,2 6-8-15,14 1-60 16,11-1-63-16,18 1-175 15,5 1-203-15</inkml:trace>
  <inkml:trace contextRef="#ctx0" brushRef="#br2" timeOffset="110904.3024">15299 3425 447 0,'-2'-1'256'0,"2"-2"-21"16,3-3-26-16,-3 5-28 15,4-2-6-15,25-5-19 16,46-37-21-16,-25 26-48 16,-3-1-22-16,-4 5-38 0,-8-1-9 15,-15 6-104-15,0 0-266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46:11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 5506 510 0,'5'-13'344'0,"4"-7"-20"0,-10 17-65 15,-5 14-25-15,-13 28-57 0,-10 15-41 16,-7 25-50-16,-3 8-26 16,5-2-35-16,10-10-7 15,15-26-5-15,9-13 0 16,11-34 8-16,8-13 1 15,11-30 1-15,-1-21 2 16,-2-17-4 0,-7 0-1-16,-14 2-5 15,3 7-6-15,-6 22-9 16,2 11-2-16,1 23-3 16,-4 15 2-16,4 26 3 15,3 14-2-15,4 19 3 16,9 6 2-16,15 11 2 15,6-4 0-15,12-10-56 0,-2-6-88 16,-7-23-441-16</inkml:trace>
  <inkml:trace contextRef="#ctx0" brushRef="#br0" timeOffset="279.9434">2408 5754 1007 0,'0'-3'475'0,"0"-1"-194"16,-2 1-74-16,1 3-105 15,0 0-35-15,-4 30-46 16,2 38-8-16,9-29-6 16,10-2-1-16,8-14 0 15,7-8 2-15,6-15 5 16,-7-11 3-16,0-12 5 15,-10-4 3-15,-10-5 0 16,-2 4 0-16,-10 6-11 16,-9 2-42-16,-5 11-177 15,-1 2-212-15</inkml:trace>
  <inkml:trace contextRef="#ctx0" brushRef="#br0" timeOffset="408.7279">2454 5540 1072 0,'-6'-9'548'0,"-5"-4"-157"16,6 6-257-16,2 4-76 16,7 11-93-16,6 7-117 15</inkml:trace>
  <inkml:trace contextRef="#ctx0" brushRef="#br0" timeOffset="635.8154">2748 5719 767 0,'-3'5'447'0,"0"5"-25"16,3 4-205-16,8 14-120 15,3 3-27-15,0 7-39 16,3-2-7-16,2-11-7 16,1-9 4-16,10-15 38 15,-4-5 19-15,1-23 17 0,1-6 1 16,-2-11-38-16,-7 0-20 15,-1 10-41-15,-8 7-71 16,-3 16-291-16</inkml:trace>
  <inkml:trace contextRef="#ctx0" brushRef="#br0" timeOffset="1097.3571">3249 5808 460 0,'5'-7'317'0,"2"-7"37"15,-3-1-87-15,-10 2-58 16,-4-1-13-16,-14-1-25 16,-7 6-19-1,-4 6-45-15,-2 3-29 0,8 11-47 16,9 1-20-16,12 11-14 15,7 7-2-15,13 3 5 16,5-1 1-16,15-9 2 16,0-6 2-16,1-11-12 15,-2-5-28-15,-9-7-64 16,-2-10-32-16,-9-7-25 0,-2-2 27 16,-3-1 65-1,-2 3 45-15,-2 7 75 16,4 4 15-16,0 8 20 15,3 4 0-15,4 8-27 0,3 9-12 16,6 5-16 0,0 3-12-16,-3 0-8 15,1-3-3-15,-3-7 35 0,3-4 12 16,-2-12 33 0,-2-8 10-16,-2-15-29 0,-2-6-13 15,0-2-35-15,3 0-30 16,-2 7-201-16</inkml:trace>
  <inkml:trace contextRef="#ctx0" brushRef="#br0" timeOffset="1789.4627">3672 5724 358 0,'15'-3'247'0,"20"-3"24"16,7 2-79-16,3 0-55 16,-2-1-20-16,-9-2-19 15,-7 1-1-15,-18 1 0 16,-7 0-1-16,-16 2-5 0,-10 4-6 15,-11 6-15-15,-4 4-8 16,2 11-24-16,8-2-17 16,16 6-24-16,17 3-5 15,10 1 1-15,5 2 3 16,17-9-80 0,0-2-69-16,13-21-141 0,3-3-24 15,6-19 73-15,2-7 68 16,-1 0 145-16,-5-3 74 0,-14 8 120 15,-9 5 63 1,-16 11 63-16,-6 9-20 0,-14 14-61 16,-10 6-47-16,-10 9-46 15,-3 3-27 1,-4 0-39-16,-1-9-12 16,10-11-9-16,0-8 0 0,9-13 0 15,6-1-4-15,2-12-13 16,7-2-8-16,5 0-7 15,2-2-3-15,10 5 2 16,0 4-1-16,3 10 0 16,3 6 1-16,-1 7 1 0,0 8 1 15,5 6 4 1,2 1 1-16,3-5 2 16,3-3 1-16,3-11 2 15,-8-6 0-15,2-9 3 16,-10-3 0-16,-4-1-1 15,0 0-2-15,-9 7-5 16,0 8 1-16,-5 11 10 16,-3 11 8-16,-3 11 8 0,-5-1-1 15,-4-3 10-15,1-3-62 16</inkml:trace>
  <inkml:trace contextRef="#ctx0" brushRef="#br0" timeOffset="2230.4924">5195 5730 1013 0,'17'-1'472'0,"15"-2"-196"16,19 1-141-16,12 0-29 0,-2-3-56 16,-6 3-20-16,-16 1-12 15,-10 1-40 1,-9 1-141-16,-8 1-109 15</inkml:trace>
  <inkml:trace contextRef="#ctx0" brushRef="#br0" timeOffset="2354.3452">5471 5719 515 0,'-7'5'331'0,"-4"8"-5"16,2 1-86-16,0 9-102 0,1 5-33 16,9 2-48-16,2 6-17 15,12-6-49-15,9-5-95 16</inkml:trace>
  <inkml:trace contextRef="#ctx0" brushRef="#br0" timeOffset="2603.2912">5774 5828 736 0,'-1'-7'428'0,"-4"-8"-59"15,-2 3-102-15,-1 4-125 0,-5 2-46 16,-6 9-66-16,5 4-22 15,-2 11-24-15,6 6-6 16,11 4 4-16,2 1 4 16,19-5 9-16,6-4 5 15,10-16 5-15,3-4 23 0,-6-12 49 16,-9-8 23 0,-11-3 37-16,-15-5-11 15,-16-1-45-15,-10 3-26 16,-12 9-86-16,4 2-90 15</inkml:trace>
  <inkml:trace contextRef="#ctx0" brushRef="#br0" timeOffset="3260.7411">6792 5749 695 0,'-10'-7'421'0,"-22"-10"-13"0,-1 6-148 15,-6 9-118-15,2 4-46 16,7 14-73-16,9 5-25 15,20 8-15-15,4 4 0 16,24-1 14-16,8-4 6 16,9-12 8-16,1-10 2 15,-4-13 14-15,-8-11 8 16,-18-14 10-16,-3-2 14 16,-18-14 5-1,-9-4-1-15,-1 1-11 0,-8-12-17 16,11 8-24-16,11 3-12 15,10 4-18-15,15 15-7 16,3 16-84-16,4 11-79 16</inkml:trace>
  <inkml:trace contextRef="#ctx0" brushRef="#br0" timeOffset="3785.7401">7117 5657 862 0,'-13'-4'450'16,"-7"-7"-142"-16,-2 10-142 15,2 3-56-15,9 10-83 16,8 4-22-16,14-1-15 16,13 2 1-16,12-5 12 15,0-4 6-15,-2-5 8 16,-10-3 3-16,-12-3 3 15,-10-1-3-15,-11 1-7 0,-10-1-3 16,-13 8-11-16,-4 1-2 16,0 8-4-16,5 4-3 15,13 1-1 1,6 5 1-16,16-1 5 16,6-1 3-16,18-6 6 0,2-5 4 15,9-9 5-15,-1-3 2 16,-3-10 3-16,-3-6 0 15,-10-5 3-15,0 1-2 16,-10 0-3-16,-3 4-3 16,-7 5-2-16,-6 5-1 15,0 11-10-15,-1 10 0 16,1 4-6-16,4 4-1 0,10 2 6 16,4-2 1-16,8 0 3 15,0-5 2-15,1-12 14 16,-1-6 18-16,-1-14 30 15,2-7 15-15,-5-4 8 16,-8 0-13-16,-6 2-32 16,-4 5-34-16,-5 8-148 15,-3 8-140-15</inkml:trace>
  <inkml:trace contextRef="#ctx0" brushRef="#br0" timeOffset="4100.4906">7574 5672 624 0,'0'-6'397'15,"0"-4"-10"1,18 4-231-16,10-2-54 0,15 5-66 16,0-1-12-16,-1 1-13 15,-5 5 0-15,-19-2 0 16,-7 2 1-16,-13 2-2 15,-12-3 0-15,-10 6-4 16,-4 4-3-16,2 3-2 16,3 4 0-16,14 1 3 15,5 3 4-15,9 2 5 16,7 3-2-16,7 2 1 16,6-2-1-16,8-1 6 0,-3-4-36 15,1-13-133-15,-1-8-315 16</inkml:trace>
  <inkml:trace contextRef="#ctx0" brushRef="#br0" timeOffset="4654.2311">8104 5662 1051 0,'-12'-4'450'16,"-11"-3"-262"-16,0 4-59 15,6 3-84-15,4 2-24 16,14 9-21-16,9 1-3 0,12 2-1 15,3 1 4-15,4-5 6 16,-3-3 2-16,-5-2 1 16,-7-4 1-16,-13-1-2 31,-9 0-2-31,-17 1-3 0,-7 3-3 0,-3 7 12 16,-2 0 1-1,14 4 0-15,4 1-1 16,19 3-11-16,7 1-1 15,12 0 1-15,5-1 2 16,-1-6 1-16,11 0 0 16,2-8-4-16,1-2-4 15,7-3-5-15,-10-4 0 0,0 1 5 16,-3-2 4-16,-7 0 2 16,2 1 1-16,-7-3 2 15,1 1 0-15,-6 0 1 16,-9 0-1-16,-1 1-2 15,-2-1 1-15,2-2 0 16,3 1 3-16,-5-7 3 16,1-2 0-16,-7-3-1 15,-6-2-2-15,-2 5-10 16,-8 4-4-16,5 12-4 16,-1 5 1-16,0 6 8 15,2 8 2-15,1 10 10 0,4 6 3 16,6 16 6-1,2 2 4-15,1-1-8 0,3-1-2 16,3-6-6 0,5-3 0-16,3-3-62 0,-3-6-83 15</inkml:trace>
  <inkml:trace contextRef="#ctx0" brushRef="#br0" timeOffset="4927.1238">8759 5793 720 0,'-15'-11'429'16,"-7"-9"-54"-16,-5 7-177 15,2 6-38-15,1 7-57 16,-1 7-20-16,8 6-19 0,6 3-9 15,15 5-4 1,9 1 5-16,16 0 7 16,8-4-1-16,0-10-15 0,-2-7-8 15,-7-5-21 1,-10-10-72-16</inkml:trace>
  <inkml:trace contextRef="#ctx0" brushRef="#br0" timeOffset="5264.5992">9010 5559 992 0,'-8'17'396'0,"-12"28"-263"0,5 13-62 16,7 28-52-16,5 8-8 15,5-1 1-15,6-2 5 16,0-25-83 0,4-14-75-16</inkml:trace>
  <inkml:trace contextRef="#ctx0" brushRef="#br0" timeOffset="5573.4545">8862 5646 971 0,'13'-29'414'0,"23"-31"-206"0,3 14-51 16,16 27-71-16,5 16-18 16,-11 14-47-16,-9 9-12 15,-28 5-2-15,-19-3 0 16,-27 10 2-16,-7-6 3 16,-1-4 3-16,8-5 2 0,19-17-10 15,12-1-8-15,24-11-11 16,20 0-8-16,20 7-1 15,3 4 2-15,1 10 8 16,-16 10 10-16,-22 7 18 16,-12 5 11-16,-32 4 10 15,-10 2-4-15,-21-2-8 16,-8 0-4-16,10-11-27 16,8-11-45-16,29-17-237 15</inkml:trace>
  <inkml:trace contextRef="#ctx0" brushRef="#br0" timeOffset="5864.7382">9461 5740 550 0,'23'1'365'0,"21"2"-50"15,-10 6-44-15,-4 6-30 16,-10 9-84-16,-10 6-32 16,-12 6-40-16,-7-4-14 15,-16-3-22-15,-2-3-12 16,-8-13-11-16,-1-1 1 15,0-18-43-15,3-9-31 16,7-11-56-16,7-5-23 16,14 0 19-16,3 2 20 15,13 7 37-15,3 5 13 16,10 16 37-16,0 8 18 0,4 19 31 16,-3 8 7-16,2 6-8 15,3-3-8 1,-5-8-14-16,-1-4-2 0,-9-13-49 15,-6-6-67-15</inkml:trace>
  <inkml:trace contextRef="#ctx0" brushRef="#br0" timeOffset="5976.899">9512 5579 504 0,'2'-9'251'16,"1"-4"-109"-16,4 11-63 15,5 14-79-15,-5 10-151 0</inkml:trace>
  <inkml:trace contextRef="#ctx0" brushRef="#br0" timeOffset="6244.3407">9812 5829 843 0,'4'6'449'0,"5"9"-113"16,6 2-104-16,0 0-118 16,5-2-29-16,0-3-27 15,2-6-6-15,3-9-10 16,-1-1-3-1,1-13-5-15,0-6-5 0,0-9-2 16,-5-8-1-16,-9-9-5 16,-10-3-4-16,-21-7-9 15,-10-3-2-15,-17 14-9 0,-2 3-2 16,2 17-1 0,6 10-1-16,17 14-15 15,6 10 3-15,18 16-4 0,11 7 2 16,18 1 16-16,12 2 6 15,17 0-178 1</inkml:trace>
  <inkml:trace contextRef="#ctx0" brushRef="#br0" timeOffset="6648.0983">10180 5672 1046 0,'1'6'435'0,"4"11"-260"15,-5 11-54-15,0 25-73 16,6 10-5-16,1 9-8 15,2 2 0-15,1-11-1 16,1-9-5-16,-3-15-80 16,0-10-72-16</inkml:trace>
  <inkml:trace contextRef="#ctx0" brushRef="#br0" timeOffset="6882.0059">10203 5862 889 0,'13'0'440'0,"5"-2"-128"16,8 3-203-16,0 1-45 16,5-4-37-16,4 0-8 15,2-8-2-15,-1-3 2 16,-9-4-1-16,-5-3-2 16,-10 1-7-16,-2 4-11 0,-8 9 46 15,0 6 7 1,-5 6 8-16,-1 7 11 0,2 10-48 15,2 3-7-15,4 4 17 16,5 0-67 0</inkml:trace>
  <inkml:trace contextRef="#ctx0" brushRef="#br0" timeOffset="7167.1081">10836 5828 785 0,'-8'-16'455'0,"0"-11"-61"16,-6 1-169-1,6 3-45-15,-5 9-73 0,-4 4-35 16,3 14-59-16,-5 4-17 16,8 9-19-16,2 7 1 15,3 8 8-15,6 3 6 16,10 2 15-16,6-2 8 0,16-13 19 15,4-10 19 1,1-13 39 0,-3-14 13-16,-12-14-1 0,-7-3-16 0,-23-5-39 15,-13 5-61 1</inkml:trace>
  <inkml:trace contextRef="#ctx0" brushRef="#br0" timeOffset="8021.1536">1894 6725 766 0,'7'14'336'0,"1"11"-168"0,1 21-63 16,-1 4-11-1,-6-1-29-15,-1-10-13 16,-4-17-10-16,-3-8 5 16,-3-13 2-16,-1-5-16 15,1-22-21-15,1-11-12 16,5-17-17-16,4 0 6 16,10 4-4-16,9 9-2 0,10 14 13 15,7 11 3-15,-4 16 17 16,1 12 6-16,-7 13-5 15,-7 6 2-15,-4 11-5 16,-4 2-2-16,-3 1-21 16,1-6-74-16</inkml:trace>
  <inkml:trace contextRef="#ctx0" brushRef="#br0" timeOffset="8440.4795">2478 6830 974 0,'-2'-11'442'0,"-9"-12"-184"0,-5 1-50 16,-14 0-48-16,-5 5-28 15,-3 12-60-15,3 9-28 16,7 17-49-16,10 9-9 16,14 7 1-16,11 4 2 15,11-4 9-15,11-11 2 16,12-16 1-16,-3-13 2 15,0-16 11-15,-7-5 3 16,-8-11 6-16,-8-4 1 16,-4-10-6-16,0-4-3 15,-3-4-4-15,7 0-7 16,9 12-6-16,3 9-1 16,3 28-4-16,1 14 4 15,3 17 2-15,4 13-1 0,-16 14 2 0,5 1 0 16,-10 11 4-16,-9-5 1 15,4-11 4-15,-15-5 2 16,-6-19 9 0,2-10 8-16,-11-15 4 0,-6-5 0 15,-8-7-27-15,-6-3-34 16,3 7-112 0,6 2-83-16</inkml:trace>
  <inkml:trace contextRef="#ctx0" brushRef="#br0" timeOffset="8710.591">3014 6725 1208 0,'-5'0'474'0,"-5"4"-326"0,-2 4-54 16,7 11-48-16,-2 5-12 0,7 8-12 15,0 3 0 1,11-2 3-16,10 1 5 16,6-13 24-16,3-7 17 15,3-16 32-15,-1-9 9 0,-2-14 0 16,-2-3-12-16,-9-7-32 16,-9-1-18-16,-11 5-56 15,-6 4-81-15</inkml:trace>
  <inkml:trace contextRef="#ctx0" brushRef="#br0" timeOffset="9250.1503">3385 6790 958 0,'-3'-1'450'0,"-7"1"-207"16,1 4-72-16,1 13-98 16,2 5-32-16,8 8-19 15,6 2 0-15,12-1 4 16,6-3 1-16,1-13 6 16,2-5 1-16,-7-11 5 15,-3-8 2-15,-3-7-1 16,-6-5-1-16,-1-7-6 15,-5 1-6-15,-5 1-12 16,-3 6-9-16,-3 13-23 16,-2 8-5-16,6 14 0 15,4 8 4-15,7 3 18 16,10 1 7-16,2-5 8 16,-1-10 4-16,6-2 15 0,-6-6 9 15,1-6 13-15,-5 0 2 16,-6-8-12-16,-4 1-10 15,-6-2-73-15,-3-4-80 16</inkml:trace>
  <inkml:trace contextRef="#ctx0" brushRef="#br0" timeOffset="9371.1385">3610 6616 1320 0,'-6'-8'626'15,"-4"-6"-276"-15,2 9-107 16,7 5-156-16,-3 2-52 15,6 13-154-15,8 5 53 16</inkml:trace>
  <inkml:trace contextRef="#ctx0" brushRef="#br0" timeOffset="9791.6734">3979 6771 1080 0,'0'-1'412'16,"13"8"-290"-16,-2 6-48 0,-3 20-34 15,6 6 9 1,-7 5 1-16,2-1-2 0,2-14 3 15,-1-7-2-15,6-18 0 16,-1-15 0-16,8-11-5 16,0-8-5-16,-4-4-65 15,-6 3-72-15</inkml:trace>
  <inkml:trace contextRef="#ctx0" brushRef="#br0" timeOffset="10029.9337">4339 6766 1171 0,'-5'-1'510'0,"-4"1"-278"16,0 3-73-16,3 14-105 16,3 3-21-16,9 13-21 15,10 0-4-15,10-2-1 16,6-3 1-16,5-11 4 0,-3-9 3 15,-2-10 6-15,-8-11 3 16,-8-7 7-16,-11-8 1 16,-5-2-46-16,-5 2-95 15</inkml:trace>
  <inkml:trace contextRef="#ctx0" brushRef="#br0" timeOffset="10250.1402">4633 6666 1241 0,'-6'-5'560'15,"-3"0"-287"-15,5 11-157 16,6 19-50-16,10 18-54 16,4 19-1-16,3 18 3 15,-2 4 0-15,-2 2-4 16,-6-11 0-16,-2-13-43 15,-4-10-43-15,-1-16-148 16,-2-9-167-16</inkml:trace>
  <inkml:trace contextRef="#ctx0" brushRef="#br0" timeOffset="10392.2598">4703 6998 899 0,'1'-5'474'0,"21"-11"-78"0,4 7-278 0,7 5-93 16,9-4-71-16,-5 7-168 16,4 0-173-16</inkml:trace>
  <inkml:trace contextRef="#ctx0" brushRef="#br0" timeOffset="10600.4778">5081 6820 915 0,'1'-11'437'0,"-2"-19"-153"16,-5 5-47-16,-8 8-87 15,-2 6-35-15,-3 13-69 16,4 9-33-16,-1 9-26 16,4 7-4-16,12 10 4 15,0 2 5-15,15-5 11 16,3-4 4-16,7-17 9 16,2-6 7-16,1-15 13 15,-1-8 4-15,-7-5 0 16,-6-5-17-16,-14 0-165 0</inkml:trace>
  <inkml:trace contextRef="#ctx0" brushRef="#br0" timeOffset="10770.0129">5443 6974 1096 0,'1'9'563'0,"-1"12"-161"15,-2 6-141-15,-10 0-148 16,-3-4-43-16,-2-6-68 16,2-2-74-16</inkml:trace>
  <inkml:trace contextRef="#ctx0" brushRef="#br0" timeOffset="11470.064">6244 6713 794 0,'-25'-4'407'16,"-14"-6"-124"-16,1 7-134 0,3 2-36 0,18 2-64 16,5 1-27-16,17 5-28 15,11 1-6-15,12 0 0 16,9-1 7-16,4-1 8 16,-2-3 4-1,-11-1 7 1,-10 1 3-16,-22 0 0 0,-12 3-3 0,-21 5 9 15,-5 2 8 1,2 6 20-16,3 2 8 0,19-1-8 16,8 1-11-16,17-1-16 15,9-5-4-15,16-3 0 16,3-1 0 0,3-8-5-16,0 3-2 15,-7-6-27-15,-6-5-57 16,-9-10-304-16</inkml:trace>
  <inkml:trace contextRef="#ctx0" brushRef="#br0" timeOffset="11574.7322">6255 6519 1145 0,'-4'-10'460'16,"-3"-5"-317"0,5 12-85-16,2 11-113 0,3 8-97 15</inkml:trace>
  <inkml:trace contextRef="#ctx0" brushRef="#br0" timeOffset="11715.6533">6447 6822 1018 0,'12'19'461'0,"20"28"-224"16,-1 1-65-16,1-2-103 16,0 0-25-16,-9-2-54 15,-4-5-62-15,1-6-181 16</inkml:trace>
  <inkml:trace contextRef="#ctx0" brushRef="#br0" timeOffset="11878.2305">6771 6755 1228 0,'-17'2'561'16,"-27"11"-268"-16,-4 11-86 15,-10 21-113-15,0 8-37 0,3 6-35 16,11 4-9-16,7-9-19 15,2-4-61-15,10-10-191 16</inkml:trace>
  <inkml:trace contextRef="#ctx0" brushRef="#br0" timeOffset="12502.2403">7074 6906 826 0,'4'-15'387'0,"-3"-19"-140"0,-1 0-49 15,-9 5-51-15,-7 2-18 0,-9 10-48 31,-2 9-29-31,-4 8-46 0,4 9-9 16,4 4-13-16,7 4-1 16,7 6-5-16,-1 1 2 15,12 9 5-15,-1-6 5 16,17-5 13-16,8-7 5 16,10-16 6-16,6-2 1 15,-1-15 1-15,-3-5 1 16,-16-2-1-16,-3-4-1 15,-13 8-3-15,-5 5-2 0,-5 8-10 16,-4 6 1-16,-2 5 0 16,1 7 1-16,6 5 2 15,4 0-1-15,13 8-2 16,5-4 2-16,8 0 0 16,6-3 2-16,4-12 5 0,-5-1 3 15,-7-11 9-15,-2-6 2 16,-10-9 1-16,4-4-2 15,-6-4-5-15,-2-2-4 0,-3 4 8 16,-5 7 14 0,-1 10 5-16,0 11-2 15,-6 17-14-15,0 10-13 0,4 26-6 16,-4 9 3-16,10 9 0 16,6 3-1-16,2-12-3 15,-3-7 0-15,0-13 1 31,-6-6-5-31,2-18-59 0,-3-6-56 0,5-16-185 16</inkml:trace>
  <inkml:trace contextRef="#ctx0" brushRef="#br0" timeOffset="12651.271">7366 6978 1079 0,'2'-2'513'0,"3"0"-192"0,8-2-196 15,5 0-46-15,14 1-55 16,5 1 4-16,6-1-156 0,1 1-148 16</inkml:trace>
  <inkml:trace contextRef="#ctx0" brushRef="#br0" timeOffset="13017.7703">7904 6728 685 0,'-9'-6'431'0,"-7"-5"-10"16,-4 5-221-16,-4 5-46 16,2 3-74-16,4 5-27 15,12 6-45-15,5 2-8 16,11 4-6-16,0 0 5 15,8-3 5-15,7-1 3 16,-6-8 1-16,5-2-13 16,-16-4-19-16,-9-1-6 15,-9-1-2-15,-9 1 11 0,-4 1 20 16,-1 3 11-16,1 4 24 16,3 2 9-16,9 6 15 15,7 1 3 1,10-1 9-16,9 3 0 0,8-9-11 15,9 0-10-15,2-7-29 16,-3-3-7-16,1 0-63 16,-5-6-78-16</inkml:trace>
  <inkml:trace contextRef="#ctx0" brushRef="#br0" timeOffset="13236.742">8364 6739 1241 0,'2'-3'577'16,"-1"0"-260"-16,3-1-134 16,-4 3-125-16,0 0-32 15,0 0-14-15,0 0-31 16,0 1-154-16,0 0-152 15</inkml:trace>
  <inkml:trace contextRef="#ctx0" brushRef="#br0" timeOffset="13402.0587">8341 6979 1562 0,'3'4'669'16,"2"-2"-357"-1,3-2-67-15,2-3-115 0,-5-4-33 16,-2-1-71 0,-1 2-29-16</inkml:trace>
  <inkml:trace contextRef="#ctx0" brushRef="#br0" timeOffset="18878.6635">3528 12503 1038 0,'6'0'483'0,"8"2"-197"0,16 12-149 16,10 6-35-16,27 14-32 15,4 3-11-15,3 7-21 16,-6 2-5-16,-25-6-3 15,-11 1-76-15,-12-16-347 16</inkml:trace>
  <inkml:trace contextRef="#ctx0" brushRef="#br0" timeOffset="19101.0094">3989 12475 924 0,'-6'5'474'16,"-12"2"-127"-16,-8 19-164 0,-11 5-36 15,-22 15-47-15,-2 4-22 16,-8 2-34-16,5 1-10 16,15-8-17-16,11-4-6 0,23-15-20 31,5-9-61-31,17-19-217 15</inkml:trace>
  <inkml:trace contextRef="#ctx0" brushRef="#br0" timeOffset="19590.07">4317 12604 1180 0,'2'3'488'0,"11"0"-294"0,6 3-59 15,24 0-73-15,3-2-14 16,8-1-23-16,0 0-9 0,-9-1-4 16,-2 1-47-16,-15 0-168 15,-5 3-249 1</inkml:trace>
  <inkml:trace contextRef="#ctx0" brushRef="#br0" timeOffset="19846.1974">4351 12770 768 0,'-7'1'416'16,"2"2"-89"-1,7-1-110-15,30-2-96 16,9 1-32-16,12 0-10 16,6-1-8-16,-3 4-10 15,-4-2-5-15,-14 2-25 16,-12-2-7-16,-13-1 20 0,-6-2 5 16,-4-3 0-16,-2 1-3 15,-4-2-74-15,2 4-100 16</inkml:trace>
  <inkml:trace contextRef="#ctx0" brushRef="#br0" timeOffset="26744.9566">5206 12006 829 0,'3'-9'395'0,"9"-7"-150"16,3 11-57-16,9 14-71 16,-2 11-26-16,-6 13-38 31,-2 2-5-31,-13 7-14 15,-1 0-8-15,-7-5-10 0,0-6-3 16,2-17-1-16,4-10 0 16,7-22-3-16,4-11-1 15,10-11-4-15,3-4-1 16,2 3-1-16,1 6-1 16,-1 15-1-16,-2 9 0 15,-6 18 10-15,3 10 4 16,-15 6 4-16,2 5 1 15,-10 2-7-15,-3-4-3 16,2-2-2-16,-4-4-2 0,8-14-5 16,2-8-2-16,10-18-7 15,6-3 0-15,5-9 2 16,4 3 2-16,0 5 3 16,0 9 1-16,-1 11 4 15,-6 10 3-15,-5 18 4 16,-8 5 1-16,-9 9-2 15,-2-1 30-15,4-4-235 16</inkml:trace>
  <inkml:trace contextRef="#ctx0" brushRef="#br0" timeOffset="27274.592">6002 12118 583 0,'9'-6'345'0,"6"-9"-30"16,-5 0-49-16,-7 0-75 16,-4 4-39-16,-11-7-60 15,-4 1-21-15,-7-1-30 16,-6 1-13-16,-2 10-22 16,1 6-9-16,4 15-17 15,3-3-2-15,13 8 3 16,10 3 2-16,9-8 7 15,9 1 3-15,11-5 1 0,-2-5 3 16,2-5 3-16,-2 1 2 16,-13-1 3-16,1 0 0 0,-8 12 18 15,3 2 5-15,4 15 4 32,-3 5 1-32,-1 7-19 0,-10 1-6 15,-6 0-1-15,-9-1 1 16,-13-9 4-16,4-8 2 0,-12-16 2 15,2-9 0-15,2-14-35 16,0-6-39-16,16-6-155 16,8-4-178-16</inkml:trace>
  <inkml:trace contextRef="#ctx0" brushRef="#br0" timeOffset="27652.2208">6383 11985 583 0,'-3'-8'409'0,"-2"-9"31"15,-10 3-179-15,-4 5-37 16,-11 3-69-16,-2 6-38 16,5 7-61-16,4 2-23 15,13 7-28-15,10 5-6 16,15 6-4 0,10 0 1-16,14 4 3 15,-2-2 2-15,-8-2 4 0,-5 0 0 16,-24 1 3-16,-4-1 1 15,-17-8 2-15,-9-3 1 16,-6-12-2-16,2-5-13 16,6-7-104-16,8-4-98 15</inkml:trace>
  <inkml:trace contextRef="#ctx0" brushRef="#br0" timeOffset="27816.0083">6470 12003 961 0,'4'-2'501'0,"1"6"-148"16,-2 3-108-16,-1 12-137 15,-3 4-37-15,1 7-35 16,0 4-17-16,0 4-76 16,-1-2-99-16</inkml:trace>
  <inkml:trace contextRef="#ctx0" brushRef="#br0" timeOffset="27949.9908">6431 11729 1388 0,'-1'-2'508'16,"-1"1"-425"-16,0 7-72 15</inkml:trace>
  <inkml:trace contextRef="#ctx0" brushRef="#br0" timeOffset="28226.9401">6673 12043 859 0,'2'13'485'0,"0"6"-40"16,0 7-166-16,-3 6-105 0,-4-3-39 15,-3 4-66-15,-1-3-26 16,3-7-27-16,1-4-4 15,7-17-5-15,-1-6-3 16,13-20-4-16,4-6-1 16,9-9-2-16,8 1 2 15,1 10 2-15,-6 4 1 16,-7 16 0-16,0 11 0 16,-15 12 1-16,4 10-1 15,-8 14 1-15,-6-6 9 0,0 4 61 16</inkml:trace>
  <inkml:trace contextRef="#ctx0" brushRef="#br0" timeOffset="28573.4589">7057 12124 1062 0,'-1'4'454'15,"-1"4"-245"-15,11 5-122 16,5 1-27-16,8 3-33 16,2-2-7-16,5-6 22 15,-3-4 9-15,1-12 34 16,-2-3 21-16,-5-13-15 0,-7-7-6 16,-5-7-33-1,-8-7-18-15,-16-15-20 0,-8-2-4 16,-24-12-3-1,-11 0-2-15,-8 8-5 16,4 13 1-16,13 23-3 16,9 14-1-16,14 22 1 15,6 9-4-15,20 11 2 0,12 5 1 16,24 3 4-16,15-3 2 0,12 0 3 16,15-4 34-1,-2-8 279-15</inkml:trace>
  <inkml:trace contextRef="#ctx0" brushRef="#br0" timeOffset="29898.9828">7568 11879 586 0,'1'-4'387'0,"0"-6"30"16,0 6-130-16,0 6-119 16,-1 7-41-16,3 12-58 15,-2 7-22-15,-1 13-12 0,-1 5-8 16,0 5-15-16,1-1-3 15,5-4-3-15,5-8-1 16,1-12-82-16,5-6-91 16</inkml:trace>
  <inkml:trace contextRef="#ctx0" brushRef="#br0" timeOffset="30065.3144">7425 12066 920 0,'1'-1'448'0,"6"-2"-156"0,6-1-39 16,25 5-62-16,8 0-36 15,19 1-59-15,8 1-26 0,-8-2-32 16,-8 0-90-16</inkml:trace>
  <inkml:trace contextRef="#ctx0" brushRef="#br0" timeOffset="30788.5087">7394 12360 861 0,'2'-1'410'15,"4"-3"-137"-15,6 3-18 16,18 1-33-16,8-1-25 16,24 0-61-16,7 0-34 0,-2-4-52 15,-5 0-26-15,-13-5-649 16</inkml:trace>
  <inkml:trace contextRef="#ctx0" brushRef="#br0" timeOffset="31741.4971">7877 11620 714 0,'0'-6'439'16,"-5"-4"-44"-16,9 23-239 31,1 14-51-31,10 32-75 15,10 16-3-15,5 17-2 0,-1 2-3 16,-4-1-4-16,-5-6-2 0,-8-12-6 16,-3-9-2-16,-1-23 2 0,-3-11 2 31,-3-21 11-31,-2-11 4 16,1-17 1-16,0-12-1 15,5-19-3-15,1-12-1 16,2-13 3-16,-2-12 1 15,-7-25-5-15,-3-5-3 0,-8-9-6 16,0 4-6 0,3 18-1-16,4 9 1 0,8 21 2 15,3 10 2-15,5 18-2 16,3 8-3-16,-8 4-4 16,1 7-1-16,-4 8-1 15,-6 5-4-15,-2 11-3 16,-2 1-2-16,-2 7 5 15,1 1-51-15,5 5-191 16</inkml:trace>
  <inkml:trace contextRef="#ctx0" brushRef="#br0" timeOffset="32434.8805">8046 11041 403 0,'-1'-7'323'0,"1"-1"94"15,4 0-85-15,5 13-114 16,1 10-57-16,-3 19-51 16,-5 15 106-16</inkml:trace>
  <inkml:trace contextRef="#ctx0" brushRef="#br0" timeOffset="36458.7088">8580 11364 771 0,'-12'-1'367'0,"-21"8"-135"16,-13 14-41-16,-18 31-44 16,0 15-25-16,5 21-49 15,8 24-19-15,35 9-34 16,23-3-5-16,40-8-4 16,18-27 0-16,19-26-1 15,0-15-81-15</inkml:trace>
  <inkml:trace contextRef="#ctx0" brushRef="#br0" timeOffset="36983.9459">8523 11934 485 0,'9'-3'322'16,"12"2"6"-16,4 4-33 0,1 11-74 16,0 9-46-1,-10 7-56-15,-9 0-26 16,-12 0-37-16,-7-6-11 15,2-7-23-15,3-7 0 0,4-10-2 16,2-5-1-16,4-15-5 16,4-4-8-16,9-1-7 15,5-3-4-15,9 9-3 16,-1-2 1-16,2 14 0 16,1 8 3-16,-7 10 4 15,1 6 0-15,-5 3 2 16,-15-5 0-16,-4 5 2 15,-5-2 0-15,-8-6 3 16,3 2 2-16,-4-12 1 16,5-5-2-16,11-11-8 15,7-7-4-15,17-4-5 0,0 4-1 16,-1-1 3-16,3 7 1 0,-11 12-4 31,-4 4 1-31,-10 19 3 0,-5 6 27 16,-4 3-135-1,-1 4-163-15</inkml:trace>
  <inkml:trace contextRef="#ctx0" brushRef="#br0" timeOffset="37376.4226">9275 12139 600 0,'7'-10'309'16,"3"-4"-98"-16,4 0-78 15,-3-1-25-15,-1 2-23 16,-4 2-1-16,-3 6 8 16,-6-6 2-16,-9 2-16 15,-4 0-15-15,-13 2-20 16,-1 4-9-16,-7 9-12 16,-1 2-5-16,13 7-19 15,5 4-5-15,20-5 0 16,10 2-1-16,12-7 5 15,3-3 2-15,4-5 2 16,-2-2 2-16,-5 0-1 0,-1 1-1 16,-6 8-2-16,-2 3 6 15,-3 9 12-15,2 3 3 16,-1 8 3-16,-2 0-8 16,-1 4-8-16,-11-3 3 15,-10-3 6-15,-12-3 2 16,-14-11 4-16,-3-3 0 15,-6-13 0-15,4-10-25 0,18-5-105 16,0-7-81-16</inkml:trace>
  <inkml:trace contextRef="#ctx0" brushRef="#br0" timeOffset="37706.5062">9646 12044 744 0,'-7'-9'386'0,"-12"-14"-96"0,-6 2-54 16,-3 9-72-16,-2 7-34 15,7 8-51-15,6 3-20 16,12 9-29-16,8-1-6 15,23 4-10 1,8 4-1-16,12-2-1 0,4 0-2 16,-19 2-1-16,-10-2 1 15,-21 4 6-15,-20-1 3 16,-14-3 1 0,-6-2 1-16,-4-11-29 0,7-7-62 15,17-6-270-15</inkml:trace>
  <inkml:trace contextRef="#ctx0" brushRef="#br0" timeOffset="37866.5426">9764 11999 862 0,'9'4'513'16,"-1"-2"-54"-16,-3 13-250 16,-4 7-62-16,-2 0-74 15,7 9-17-15,-3 0-31 0,2 2 24 16,-3-3-176-1,-4-9-158-15</inkml:trace>
  <inkml:trace contextRef="#ctx0" brushRef="#br0" timeOffset="37990.4852">9748 11808 1175 0,'1'-5'450'16,"4"-1"-342"-16,-2 7-63 15,10 16-172-15</inkml:trace>
  <inkml:trace contextRef="#ctx0" brushRef="#br0" timeOffset="38253.8473">9923 12097 925 0,'4'5'494'15,"1"10"-117"-15,-2 1-94 0,-3 2-115 0,0 5-46 31,-3-1-62-31,0-2-18 0,2-8-25 16,2-6-4 0,10-15-9-16,2-8-5 0,11-14-18 15,2-6-4-15,2 0 3 16,6 5 1-16,0 5 12 16,-2 12 2-1,-8 10 3-15,-7 5 2 0,-10 17 8 16,-7 2 1-16,0 15 1 15,0 0 0-15,3-2-110 16,3 0-127-16</inkml:trace>
  <inkml:trace contextRef="#ctx0" brushRef="#br0" timeOffset="38657.945">10383 12075 1133 0,'-6'7'494'16,"-3"7"-257"-16,2 1-74 15,13 7-68-15,7-3-28 0,9-2-26 16,3-1-13-1,-3-9-11-15,-4-4-2 0,0-6 2 16,-3-7 0 0,-2-9 0-16,1-7-2 0,-8-7-5 15,-5-9-1-15,-18-15-3 16,-12-8-1-16,-19-11-2 16,-8 2-1-16,10 23-5 15,1 16-3-15,13 30-5 16,8 10-1-16,14 16 2 15,10 3 0-15,20 7 4 16,9 2 0-16,14 1 0 16,7-3 16-16,7-4-166 15,3-9-298-15</inkml:trace>
  <inkml:trace contextRef="#ctx0" brushRef="#br0" timeOffset="38933.2169">10615 11548 1053 0,'16'3'485'15,"9"0"-204"1,16 17-162-16,9 12-27 0,8 16-5 15,3 11 6 1,-4 21-1-16,-11 4-4 0,-31 9-37 16,-20-5-16-16,-28-20-12 15,-5-6-4-15,3-25 14 16,3-6-45-16,17-19-127 16</inkml:trace>
  <inkml:trace contextRef="#ctx0" brushRef="#br0" timeOffset="39383.2945">10972 11345 717 0,'7'-8'372'16,"16"-12"-42"0,8 2-107-16,15 6-27 15,11 5-21-15,-5 11-58 0,-8 8-31 31,-18 6-37-31,-18 3 11 0,-26 8 4 0,-11 1-4 16,-17 3-12 0,3 1-21-16,19-8-18 15,14-3-1-15,31-5 1 16,11-8 2-16,17-3 2 16,6-1 0-16,7-3-2 15,-2 4-1-15,-9 2-2 16,-8 0 0-16,-19-4 2 15,-12-4 0-15,-19-1-1 16,-9-4-5-16,-8 0 285 16</inkml:trace>
  <inkml:trace contextRef="#ctx0" brushRef="#br0" timeOffset="43038.3449">11421 12041 1022 0,'15'2'505'16,"15"2"-197"-16,21 5-105 16,13 0-46-16,5-2-79 0,3 3 0 15,-10-6-161-15</inkml:trace>
  <inkml:trace contextRef="#ctx0" brushRef="#br0" timeOffset="43415.2149">12186 11667 795 0,'2'0'438'0,"9"7"-51"16,-9 9-203-16,-6 6-28 15,-6 10-27-15,-7-2-18 16,5 11-51-16,9-3-19 15,11 0-26-15,8-7-3 0,10-10 2 16,1-8 2-16,2-10-39 16,-4-3-49-16,-10-13-146 15,7 7-124-15</inkml:trace>
  <inkml:trace contextRef="#ctx0" brushRef="#br0" timeOffset="43605.7188">12369 11656 765 0,'-5'-7'425'0,"-5"0"-78"16,1 8-75-16,2 16-99 16,3 12-37-16,4 21-45 15,4 9-16 1,8 18-25-16,4-3-8 16,0-7-12-16,3-7-8 0,-1-21-27 15,-2-5-58 1,1-13-102-16,1-7-167 0</inkml:trace>
  <inkml:trace contextRef="#ctx0" brushRef="#br0" timeOffset="43900.0948">12720 11975 1253 0,'1'-2'712'0,"0"-2"-100"15,-1 3-364 1,0 1-70-16,0 0-100 16,0 0-24-16,0 0-30 15,0 0 3-15,0 0-127 16,0 0-232-16</inkml:trace>
  <inkml:trace contextRef="#ctx0" brushRef="#br0" timeOffset="47107.5792">13272 11608 546 0,'0'-14'310'15,"0"-9"-75"-15,6-11-55 16,-5-10-20-16,1-10-24 0,0-3-12 16,-6 10-2-16,3 12 6 15,-3 24-42-15,-1 16-15 16,2 30-41-16,-1 15-21 16,4 16-3-16,3 0 2 15,8-9 0 1,5-6-8-16,3-11-124 0,3-8-110 15</inkml:trace>
  <inkml:trace contextRef="#ctx0" brushRef="#br0" timeOffset="47270.2028">13104 11881 1180 0,'19'-5'472'0,"28"-9"-311"15,14 5-53-15,8 5-59 16,7 4-20-16,-3 8-75 16,-9 3-113-16</inkml:trace>
  <inkml:trace contextRef="#ctx0" brushRef="#br0" timeOffset="47616.2008">13179 12105 1107 0,'0'-7'442'16,"15"0"-280"-16,6-2-41 0,23 7-52 16,14 4-8-16,2 2-28 15,3 8-13-15,-26 1-11 16,-15 5 10-1,-32 4 17-15,-18 4 3 0,-20 5 4 16,-8-4-12-16,3-1-12 16,5-9-1-16,22-15 3 15,13-4-3 1,16-11-10-16,13 0-5 16,13 1-9-16,4 2 0 0,13 8 3 15,-4 5 0-15,4 8 1 16,-3 5 1-16,-1 3-45 15,-1-4-88-15</inkml:trace>
  <inkml:trace contextRef="#ctx0" brushRef="#br0" timeOffset="48064.8945">13807 11563 1130 0,'-1'-1'459'0,"0"7"-275"0,3 11-57 0,5 20-74 15,-1 11 0-15,0 15-22 0,-5 0-9 16,-4 6-6-1,-1-5-1 1,1-14-1-16,-1-13 0 16,4-19-20-16,3-10-12 15,9-9-29-15,9-10-3 0,7-14 13 16,7 1 10-16,3-12 23 16,-3 5 3-16,-10 10 1 15,-5 4 4-15,-17 13 12 16,-6 4 5-16,-18 6 15 15,-8 4 6-15,-3 4 1 16,3 4-5-16,12 1-19 16,7-4-8-16,17 1 1 15,11-2 1-15,15-8 7 16,11 3 0-16,4-5-7 16,0 0-21-16</inkml:trace>
  <inkml:trace contextRef="#ctx0" brushRef="#br0" timeOffset="51820.3073">11655 11893 381 0,'3'-6'275'0,"3"-6"40"15,0 5-36-15,-5 2-70 0,1 3-40 16,0 10-55-16,-2 6-19 15,0 13-18 1,0 10-3-16,0 10-27 0,0 5-13 16,3 6-22-1,-1 0-5-15,-3-10 1 0,0-5 2 16,-3-19-79-16,3-9-149 0</inkml:trace>
  <inkml:trace contextRef="#ctx0" brushRef="#br0" timeOffset="52509.4306">14707 11254 606 0,'-13'6'315'16,"-29"14"-56"-16,-14 18-59 16,-22 35-44-16,-5 22-12 15,14 39-26-15,23 19-20 0,45 3-12 16,27-6-17-16,42-29-26 15,13-26-6 1,9-29-14-16,0-16-3 0</inkml:trace>
  <inkml:trace contextRef="#ctx0" brushRef="#br0" timeOffset="55392.0292">14948 11623 539 0,'3'-15'311'16,"0"-10"-67"-16,-1-13-59 15,0-7-19-15,-2-7-33 16,-2 1-12-16,-1 10-3 16,-2 11-4-16,1 21-39 15,0 12-23-15,0 25-43 16,3 12-15-16,3 18 5 15,4-2 2-15,4 2 5 16,-2-10 4-16,0-9-14 0,-1-3-45 16,-5-13-201-16</inkml:trace>
  <inkml:trace contextRef="#ctx0" brushRef="#br0" timeOffset="55544.8615">14707 11745 1018 0,'13'3'430'16,"18"0"-227"-16,13 1-48 0,25-4-51 16,7 0-31-16,6-2-48 15,-6 0-42-15,-11 1-318 16</inkml:trace>
  <inkml:trace contextRef="#ctx0" brushRef="#br0" timeOffset="55858.7386">14777 12024 925 0,'7'-9'401'16,"6"-5"-197"-16,24-6-96 0,14 1-27 15,15 12-32-15,1 4-19 16,-16 17-23-16,-18-1 13 15,-37 12 29-15,-19 2 3 16,-29-1 10-16,-10 5-13 0,-5-12-26 16,5-5-4-16,23-5-5 15,12-4-6 1,27-3-13-16,9 0-5 0,23-1-2 16,14 3 4-1,15 7 11-15,5 3 3 0,-9 5 2 16,-7-2 0-16,-13-3-106 15</inkml:trace>
  <inkml:trace contextRef="#ctx0" brushRef="#br0" timeOffset="56326.7655">15244 11711 1151 0,'6'0'480'16,"5"1"-249"-16,5 16-149 0,2 6-30 15,-5 13-16-15,-5 2-10 16,-9 5-3-16,-5-6 1 16,-2-13-1-16,2-6-2 0,6-20 4 15,4-10-1 1,7-16-6-16,4-9-3 0,8-1-12 15,3 3-3 1,0 16-5-16,0 9-4 16,-6 14 10-16,-2 12 5 15,-9 12 11-15,-4 5 9 16,-8 3-8-16,-1 0-2 0,-2-12-1 16,2-4-6-16,6-13 2 15,1-10-3-15,12-19-1 16,4-10 0-16,5-13-4 15,0 3 0-15,0 7-1 16,-1 8-3-16,-8 17 5 0,-3 7 4 16,-4 18 19-1,-8 6 11-15,2 15 1 0,2 2-1 0,-7 1-17 32,7 3-9-32,-3-16-83 15,0-4-104-15</inkml:trace>
  <inkml:trace contextRef="#ctx0" brushRef="#br0" timeOffset="56660.3475">15743 11710 1036 0,'-1'0'471'15,"-3"5"-199"1,2 7-107-16,-5 10-84 0,8 9-8 15,5 9-26-15,2 1-14 16,9-1-19-16,-1-5-2 16,7-17 3-16,3-6 2 15,3-17 7-15,3-9 0 16,-2-12 1-16,0-9-1 16,-7-6-5-16,-7-3 0 15,-11 5-5-15,-1 7 18 0,-5 17 8 16,-1 11 1-16,-1 15 5 15,-5 8-18-15,7 12-12 16,0 2-6-16,3 5-8 16,8 2-2-16,-1-3-7 15,0-4-56-15</inkml:trace>
  <inkml:trace contextRef="#ctx0" brushRef="#br0" timeOffset="57006.1968">16217 11945 1005 0,'-10'0'457'16,"-13"9"-199"-16,1 8-136 16,2 12-88-16,1-1-15 15,7 1-12-15,3-3-4 16,9-10 2-16,2-4 0 15,11-13 1-15,2-10 2 0,6-9 3 16,3-6 1 0,-5-13 4-16,0 0 10 0,-6 3 45 15,-3 6 25-15,-4 20 11 16,-2 7-6 0,-2 18-38-16,1 7-24 15,7 9-20-15,4 3-4 0,4-5-11 16,3 1-2-16,-1-6 3 15,-3-4-16-15,-5-2-80 16,-4-4-52-16,-9-8-180 0</inkml:trace>
  <inkml:trace contextRef="#ctx0" brushRef="#br0" timeOffset="57131.1621">16137 12058 882 0,'6'0'452'16,"8"-2"-132"-16,10-2-138 0,14 1-111 15,6-2-34-15,5 3-30 16,-1-2-75-16</inkml:trace>
  <inkml:trace contextRef="#ctx0" brushRef="#br0" timeOffset="57429.6468">16232 11511 1184 0,'13'-11'497'0,"23"-13"-269"16,8 5-52-16,11 16-80 0,2 5-23 16,-18 12-56-16,-7 5-9 15,-26 3 12-15,-16-1 5 16,-21 7 6-16,-14-3 2 15,4-1-11-15,7 1-6 16,30-8-3-16,18-3 2 16,25-9-6-16,12-2 1 15,2-1-16-15,-3 2-49 16,-9 4-332-16</inkml:trace>
  <inkml:trace contextRef="#ctx0" brushRef="#br0" timeOffset="57698.0955">16848 11707 622 0,'6'-9'410'0,"4"-7"46"0,0 3-187 15,-2 20-81-15,-1 11-28 16,0 20-60 0,2 12-5-16,-5 13-38 0,2 1-21 15,-5-9-12-15,-3-11-2 16,-1-15-84-16,-2-10-66 16,-3-10-337-16</inkml:trace>
  <inkml:trace contextRef="#ctx0" brushRef="#br0" timeOffset="57851.1366">16678 11848 1005 0,'7'0'510'0,"15"0"-119"15,16 3-115-15,20 7-113 16,6-1-16-16,-1 0-61 16,-4-1-25-16,-16-1-27 15,-10-3 14-15,-6-6 307 31</inkml:trace>
  <inkml:trace contextRef="#ctx0" brushRef="#br0" timeOffset="59882.1424">17342 11773 658 0,'3'0'392'0,"3"2"21"16,-3 25-239-16,-1 11-39 15,-5 13-18-15,-2 4-22 16,-5-10-41-16,1-12-11 16,8-16-18-16,3-13-1 15,17-14-1-15,1-16-2 32,-9 14-2-32,-1-1-7 0,36-49-5 0,-3-3-1 15,-3 11-10-15,-27 39 7 16,-4 20 12-16,-2 10 10 15,-5 14 18-15,0 2-8 16,-9 4-7-16,2-4-8 0,-5-10-8 16,6-3-2-16,9-21 4 15,3-8 0-15,10-16-2 16,3-6 0 0,9-2-9-16,2 4-3 0,4 14-5 15,-5 10-2-15,-11 13-2 16,-5 7-1-16,-12 12 6 0,-2 3 2 15,-2 5 5-15,-2-1-23 16,2-2-192-16</inkml:trace>
  <inkml:trace contextRef="#ctx0" brushRef="#br0" timeOffset="60275.0878">17992 11982 697 0,'3'-12'376'16,"7"-11"-64"-16,2 1-109 15,-4-5-71-15,2 0-15 0,-14-1-15 16,-4 1-3-16,-13 3-12 16,-5 2-13-16,-8 10-34 15,-1 7-21-15,5 11-28 16,4 7-10-16,15 9-4 15,11 4 0-15,18 4 9 0,9-2 5 16,7-8 6 0,3-5 3-16,-10-7 1 15,-4-1 1-15,-7 2 0 16,-10 0 3-16,2 8 27 16,-2 5 12-16,-5 9 14 15,3 2-3-15,-7 2-28 16,-2 2-13-16,-4 2-10 15,-8 1 0-15,-10-7 9 16,-9-4-14-16,-7-16-62 16,3-11-59-16,7-16-263 15</inkml:trace>
  <inkml:trace contextRef="#ctx0" brushRef="#br0" timeOffset="60582.9842">18325 11793 1324 0,'-9'-7'99'31,"-5"0"-7"-31,-5-7 78 0,1 8-68 0,7 6-33 16,13 12-34-1,8 9-11 1,22 13-10-16,6 8 0 0,-2 5-6 16,-4-2-3-16,-22-9 2 15,-10-5 2-15,-15-8 8 16,-9-8 4-16,-13-7 4 16,-1-8 2-16,-1-11-66 15,4 0-55-15</inkml:trace>
  <inkml:trace contextRef="#ctx0" brushRef="#br0" timeOffset="60765.563">18506 11826 1099 0,'4'7'543'0,"-1"5"-182"15,-2 13-174-15,-1 6-37 16,-7 6-75-16,6 3-26 15,1-2-32-15,-2-4-29 16,10-9-157-16,-8-10-142 16</inkml:trace>
  <inkml:trace contextRef="#ctx0" brushRef="#br0" timeOffset="60888.4543">18461 11611 1184 0,'-1'-9'534'15,"-1"-6"-233"-15,2 15-231 16,0 3-52-16,6 11-174 16</inkml:trace>
  <inkml:trace contextRef="#ctx0" brushRef="#br0" timeOffset="61167.3996">18655 11842 1162 0,'13'16'506'0,"13"21"-267"16,1 0-45-16,-8-3-76 0,-1-4-28 0,-10-12-34 16,-3-2-23-1,-1-8-6-15,-4-4 5 16,-1-14-1 0,-1-7-2-16,7-16-16 15,7-3-9-15,7-2-4 16,2 3-1-16,1 12-4 0,-4 6 0 15,-2 17-4-15,-2 6 3 16,-3 13 5-16,0 8 1 16,-2 8 5-16,2-4-1 15,-1-4-76-15,-5-2-82 16</inkml:trace>
  <inkml:trace contextRef="#ctx0" brushRef="#br0" timeOffset="61517.9256">19132 11941 1124 0,'0'6'447'0,"11"8"-284"15,5 1-50-15,8 3-36 0,7 0-16 16,0-12-8-16,1-4-2 0,0-13 3 15,-2-8 0-15,-7-15-15 16,-6-6-4-16,-14-13-10 31,-8-7-5-31,-20-4-7 16,-13 0-4-16,-20 2-1 16,-9 3 0-16,1 18 23 15,9 7-1-15,19 29-5 0,14 14-6 16,18 18-27-16,8 9-2 15,33 7 1-15,15-1 3 16,27 0 2-16,6-2-56 16,-8-9-453-16</inkml:trace>
  <inkml:trace contextRef="#ctx0" brushRef="#br0" timeOffset="61706.454">19544 11873 1812 0,'-5'4'714'0,"1"3"-507"16,-2-3-75-16,6-4-104 0,4 0-83 15</inkml:trace>
  <inkml:trace contextRef="#ctx0" brushRef="#br0" timeOffset="62275.0038">20058 12001 876 0,'2'-3'429'0,"5"-6"-154"15,-3-6-55-15,-7-3-84 16,-4-5-26-16,-12-7-32 0,-2 0-14 16,-11 3-17-1,1 6-8-15,-2 16-18 0,-2 5-8 16,3 14-17 0,5 12-6-16,13 9-4 0,9 9 4 0,16-5 6 15,8-4 4 1,9-12 6-16,1-9 1 0,8-8 6 15,-4-10 4 1,-2-14 4 0,0-9 1-16,-8-19-4 15,-3-10-4-15,-8-14-5 0,-4-5-2 16,-9-2-1-16,-2 2 2 16,-3 13-3-16,0 15 3 15,1 27-1-15,-3 14-2 16,4 32 4-16,4 11-4 15,6 26-1-15,8 7 1 16,6 17-2-16,-1 3 0 16,4-6-64-16,0-9-19 0</inkml:trace>
  <inkml:trace contextRef="#ctx0" brushRef="#br0" timeOffset="62566.0816">20250 11110 983 0,'22'-2'491'0,"30"15"-160"0,2 23-93 16,11 51-87-16,-5 22-18 15,-8 24-24 1,-8 5-5-16,-34-2-38 16,-20-6-15-16,-36-22-18 0,-9-15-10 15,0-32-9-15,8-10-3 16,13-22-15-16,1-14-59 16,9-15-37-16</inkml:trace>
  <inkml:trace contextRef="#ctx0" brushRef="#br0" timeOffset="66395.6437">11349 13151 656 0,'-10'-1'387'15,"-3"-7"-25"-15,5 1-99 0,9-7-92 16,10-5-41-16,10-1-57 16,9-3-10-16,19 1-2 15,-3 23-2 1,-23 0-9-1,0 0-14-15,60 31-18 0,-15 14-1 0,-36 33 7 16,-58-10 3-16,-27 3 1 16,-7-8-3-16,5-17-11 15,10-12 0-15,17-26 2 16,11-9 0-16,5-15 0 16,3-9-4-16,10-1-11 0,5 0-1 15,9 12-4 1,6 9 3-16,4 13 3 15,5 7 3-15,6 9 2 16,3-1-1-16,0-6-2 16,0-4-9-16,-2-10-162 15</inkml:trace>
  <inkml:trace contextRef="#ctx0" brushRef="#br0" timeOffset="66577.8839">11995 13332 1212 0,'-6'1'585'15,"0"1"-219"-15,2 5-208 16,1 1-55-16,9-1-55 16,2-1-76-16,9-6-195 15</inkml:trace>
  <inkml:trace contextRef="#ctx0" brushRef="#br0" timeOffset="66871.6795">12330 13056 1005 0,'1'-26'451'0,"5"-31"-199"31,3 4-30-31,3 12-38 0,-1 8-23 0,-1 18-52 16,-3 7-24 0,0 18-44-16,-3 14-21 0,2 25-20 0,2 12 1 15,1 5 1-15,3-1-1 16,6-12-58-16,4-6-97 15</inkml:trace>
  <inkml:trace contextRef="#ctx0" brushRef="#br0" timeOffset="67037.0465">12235 13283 1231 0,'16'-4'489'0,"33"-5"-339"16,12 0-38-16,24 9-59 16,2 0-24-16,-10 7 13 15,-7 0-78-15</inkml:trace>
  <inkml:trace contextRef="#ctx0" brushRef="#br0" timeOffset="67356.2421">12282 13537 1254 0,'0'-8'508'16,"11"-11"-302"-16,8 3-75 16,23 5-50-16,9 7-15 15,5 11-31-15,-5 7-11 16,-23 8-7-16,-18 2 3 15,-33 5 2-15,-12 3 1 0,-22-2-3 16,0-3-5-16,7-10-1 16,7-8 1-16,20-9-6 15,11-5-8-15,16-4-11 16,13 5-3-16,17-1 0 16,13 3 8-16,9 5 5 15,0 2 0-15,2 5 1 16,-5 1-18-16,-11-3 4 15</inkml:trace>
  <inkml:trace contextRef="#ctx0" brushRef="#br0" timeOffset="67874.1539">12853 12996 1027 0,'8'-8'456'15,"4"-8"-217"-15,-1 11-40 16,-3 16-56-16,-1 13-30 0,-3 21-51 16,2 10-13-16,-3 15-23 15,-1 2-9 1,-1 0-10-16,-1-4-2 15,1-14-24-15,2-13-15 16,2-20-44-16,1-14-13 0,8-16 13 16,5-12 12-1,8-14 44-15,8-4 12 16,0 0 11-16,-5 3 1 0,-6 12 26 16,-8 8 13-16,-14 11 9 0,-6 8 6 15,-17 12-20-15,-4 1-13 16,-2 6-10-1,2-3-6-15,9 1-7 16,7-4-4-16,12-3 12 16,9-2 9-16,15-2 17 15,4 2 9-15,4 2 12 16,-2 0-4-16,-6 1-5 16,-4-3-8-16,-8-6 12 15,-3 0 7-15,-8-9-2 16,-3 1 4-16,1-3-36 15,-4 5-13-15,1 0-67 0,0 0-85 16</inkml:trace>
  <inkml:trace contextRef="#ctx0" brushRef="#br0" timeOffset="85598.5589">1856 14788 645 0,'-5'3'345'15,"-6"8"-65"-15,-7 27-123 16,-5 12-31-16,-3 20-31 16,3-2-26-16,4-8-34 0,7-9-10 15,11-17-13-15,5-10 1 0,13-25 9 32,4-14 1-32,3-23 3 0,0-7 0 0,-7-21-4 15,-3-6 0-15,-7-9-5 16,-2 0-4-1,0 17 5-15,0 14 2 16,3 27-5 0,1 14-1-16,4 20-4 15,3 16-3-15,5 27 4 0,2 13 0 16,5 18-5 0,-2-2-1-16,0-3 0 15,-5-9 1-15,-4-17-36 16,-2-5-64-16,-5-20-230 15</inkml:trace>
  <inkml:trace contextRef="#ctx0" brushRef="#br0" timeOffset="85980.8831">1732 15048 705 0,'-5'-3'391'16,"-4"-2"-48"-16,23 4-225 15,8 1-43-15,33 0-40 16,13-3-7-16,6 0-18 15,3 0-3-15,-18 3 0 16,-7 3 0-16,-16 4-3 16,-8 3-1-16,-13-5-3 15,-4 1 0-15,-4 2-2 16,0 0 12-16,0 7 36 16,-2 4 13-16,-1-1 18 15,-4 4-10-15,-1-5-28 16,-2-2-9-16,2-8-7 15,0 0 7-15,1-13-1 16,2-4-2-16,5-11-10 0,2-5-8 16,10 0-10-16,1-1-3 15,6 8-2-15,3 4-2 16,-3 8-2-16,-1 7-1 16,-12 6 1-16,0 8 2 15,-7 7 7-15,1 4 1 16,-1 4-24-16,-3 1-77 15</inkml:trace>
  <inkml:trace contextRef="#ctx0" brushRef="#br0" timeOffset="86250.1765">2749 15167 407 0,'3'-8'261'0,"3"-6"1"15,-3 0-15-15,-8 1-31 16,-6 1-12-16,-13-1-24 16,-5 4-19-16,-2 7-42 0,-3 1-26 15,7 11-39 1,6 2-20-16,10 6-30 0,5 4-5 16,11 2-6-1,6 2 2-15,12-7 3 0,9-4 1 16,2-10 8-1,1-5-24-15,-9-8-118 16,-5-9-99-16</inkml:trace>
  <inkml:trace contextRef="#ctx0" brushRef="#br0" timeOffset="86360.2858">2630 14885 891 0,'-5'-4'478'0,"-4"1"-136"15,1 4-114 1,8 8-151-16,0 5-46 15,17 7-109-15</inkml:trace>
  <inkml:trace contextRef="#ctx0" brushRef="#br0" timeOffset="86879.8601">3285 15067 636 0,'13'1'277'0,"17"2"-140"16,6 4-35-16,7-5-32 0,-3-1-20 15,-3-4-20-15,-8-5-3 16,-10 1 2-16,-6-1 1 0,-11-1 0 16,-6 3-2-16,-10 6 4 31,-5 6 6-31,-7 11 15 0,-3 5 4 16,3 6-14-16,6 4-11 15,13 2-25-15,10-2-8 16,16-7 1-16,4-4 4 15,13-15 10-15,0-8 6 16,-3-17 5-16,1-7 3 16,-9-7 1-16,-3-1-2 15,-8 1 12-15,-1 7 6 16,-9 9 36-16,-2 5 7 0,-4 13-15 16,-1 8-7-16,-3 9-42 15,4 7-9-15,4 5-7 16,3 0-2-16,4 1-2 15,1-3-19-15,3-5-149 16,-2-6-160-16</inkml:trace>
  <inkml:trace contextRef="#ctx0" brushRef="#br0" timeOffset="87049.6629">3835 15118 783 0,'4'-4'445'0,"9"-1"-19"0,2 8-161 16,8 7-111-16,4 5-25 15,5 7-42-15,-6-2-14 16,-11 2-9-16,-4-2 4 16,-18-6-8-16,-4-2-9 15,-12-13 1-15,-10-8-67 16</inkml:trace>
  <inkml:trace contextRef="#ctx0" brushRef="#br0" timeOffset="87539.6565">4831 15044 956 0,'-23'0'448'15,"-19"-4"-189"-15,-2 14-127 16,5 9-40-16,16 7-54 16,15 6-20-16,20-1-12 15,14-3 2-15,18-12 2 16,7-7 5-16,-2-14 8 16,-7-8 8-16,-17-14 10 15,-11-6 2-15,-14-14-3 16,-6-8-7-16,-9-22-11 15,-3-7-5-15,4 0-6 16,2 9-3-16,14 27-11 16,8 13-8-16,12 18-47 0,7 12-69 15,6 12-219-15</inkml:trace>
  <inkml:trace contextRef="#ctx0" brushRef="#br0" timeOffset="87792.5257">4992 15088 630 0,'-2'5'355'16,"-2"6"-78"-16,4 5-89 15,2 1-19-15,5 9-47 16,6 0-22-16,5-1-28 16,4-2-6-16,9-11 2 15,0-7 16-15,1-13 40 16,-3-10 4-16,-14-6-12 15,-4-4-21-15,-8-2-52 16,-4 3-17 0,1 5-37-16,2 8-45 0,1 8-152 15,7 6-107 1</inkml:trace>
  <inkml:trace contextRef="#ctx0" brushRef="#br0" timeOffset="87997.3464">5315 15156 818 0,'4'4'414'15,"4"4"-116"-15,4 0-83 0,8 4-75 32,2-3-33-32,2-4-42 0,2 2-12 0,-1-10 2 31,2-1 7-31,-1-7 23 0,-8-7 5 0,-7-5-1 16,-11-4-9-16,-17 1-28 15,-7 4-13 1,-14 7-26-16,1 5-11 0,-2 10-13 31,4 6 3-31,10 9-165 0</inkml:trace>
  <inkml:trace contextRef="#ctx0" brushRef="#br0" timeOffset="88542.4684">6138 15148 1064 0,'7'1'429'0,"14"2"-249"0,10 3-44 16,16 1-32-16,4-4-16 15,-4-3-36-15,-5-4-12 16,-19-11-3-16,-7-1 1 16,-13-6-1-1,-8-5-6-15,-16-2-14 16,-10 2-9-16,-16 9-13 16,-5 8-8-16,-3 22-6 0,4 6-3 15,11 17 3-15,8 11 1 16,12 8 10-16,10 8 6 15,11 7 11-15,10 0 7 16,8-5 0-16,4-5 1 16,4-21-5-16,2-11 13 15,-1-17-99-15,1-9-97 16</inkml:trace>
  <inkml:trace contextRef="#ctx0" brushRef="#br0" timeOffset="88711.5095">6481 15012 1305 0,'-3'2'522'16,"2"9"-324"-1,-3 10-55-15,2 11-65 0,4 4-12 16,0 7-34-16,5-4-12 16,3-2-62-16,5-7-91 15</inkml:trace>
  <inkml:trace contextRef="#ctx0" brushRef="#br0" timeOffset="88845.8187">6491 14719 1348 0,'-5'-6'514'0,"-3"-3"-391"16,6 4-67-16,4 9-71 15,5 4-57-15,7 5-256 16</inkml:trace>
  <inkml:trace contextRef="#ctx0" brushRef="#br0" timeOffset="89110.4425">6724 14590 943 0,'3'-7'444'0,"4"-5"-172"16,-2 2-62-16,-5 11-102 15,0 6-30-15,-1 7-47 16,1 9-16-16,2 14-1 15,3 10-2-15,6 20-8 16,8 11-1-16,7 11-2 16,9-1 0-16,-4-8 2 15,-6-8 1-15,-17-9 8 16,-12-3 4-16,-15-8 10 16,-4-6 2-16,-7-16 4 0,-3-13 5 15,-2-22 4 1,2-15-27-16,6-17-107 15,9-4-115-15</inkml:trace>
  <inkml:trace contextRef="#ctx0" brushRef="#br0" timeOffset="89569.1306">7239 15041 760 0,'-2'-9'429'16,"-8"-13"-46"-16,-7 0-113 0,-8 4-97 16,-4 0-40-16,-2 7-72 15,5 9-28-15,9 8-37 16,8 6-14-16,18 7-5 16,8 4 2-16,11-4 13 15,1-1 6-15,-2-3 4 16,-5-6 2-16,-14 0 1 15,-7 3 1-15,-13-2 1 16,-6 0 1-16,-8 3-1 16,1-3 1-16,3 1 0 15,6-2-1-15,11-7-2 0,8 0-2 16,12-6-1-16,4-3 0 16,11 1 0-16,4-4-1 15,5 4-1 1,4 0-1-16,-4 3 1 15,-7 2 8-15,-4 3 23 16,-10 3 9-16,-3 3 14 16,-1 5 1-16,-8-1-3 0,-3 2-2 15,-6 0-1-15,-5-3-6 16,-8-2-14-16,-3 0 0 16,-3-9-120-16,-1-1 249 15</inkml:trace>
  <inkml:trace contextRef="#ctx0" brushRef="#br0" timeOffset="90391.8151">8522 14937 800 0,'-20'-6'346'0,"-20"-5"-182"0,2 9-40 16,10 8-55-16,9 4-21 15,13 5-29-15,6 5-9 16,11-2-3-16,3 1 0 15,14 0 3-15,6-4 1 16,-1-3 3-16,-3-4 1 16,-17-6 12-16,-11-4 1 0,-12 1-6 31,-11 1-3-31,-12-1-14 0,-1 4 0 0,0 4-1 31,8 0-2-31,8 6-3 0,7 3-4 0,10 2-2 31,4 1 1-31,9-3 4 0,6-1 2 0,7-5 6 16,4-2 2-16,6-3 5 16,-1-5 2-1,-1-8 4-15,0 0 1 0,-6-8 0 16,-1-4 0 0,-9 6 6-1,-4 1 7-15,-8 10 1 16,-3 6 2-16,-4 7-8 15,-2 5-7-15,-2 3-6 0,0-2-4 16,0-4-1-16,3-4 2 16,1-8 13-16,3-7 0 15,6-6-1-15,2-5-3 16,9-5-13-16,2-4-5 0,7 1-4 16,0 5-6-16,-4 6 12 15,0 7 9-15,-10 10 19 16,-5 6 12-16,-1 12 3 15,-6 2-5-15,0 5-14 16,-3 1-7-16,-3-1-27 16,3-1-58-16,7-7-209 15</inkml:trace>
  <inkml:trace contextRef="#ctx0" brushRef="#br0" timeOffset="90540.1431">8949 15047 947 0,'5'-2'512'15,"-1"-10"-116"-15,3 22-171 0,-1 9-53 16,-2 10-65-16,4 10-31 16,-4-2-39-16,4-2-4 15,7-8 372-15</inkml:trace>
  <inkml:trace contextRef="#ctx0" brushRef="#br0" timeOffset="90966.5934">9159 14821 952 0,'2'-34'480'15,"5"-30"-155"-15,23 18-179 16,13 9-46-16,10 23-44 0,0 12-3 16,5 28-7-1,-2 10-7-15,-4 29-4 16,-7 15-3-16,-26 4-1 0,-11 0-2 16,-13-13-5-1,-4-12-4-15,5-15-6 16,3-11-2-16,4-15 6 15,3-14 7-15,-6-18 4 16,-4-9 1-16,-12-10-11 16,-7-1-11-16,-14 8-13 15,-2 8-10-15,-6 18-5 0,0 11 0 16,-2 18 7 0,1 7 4-16,7 5 5 15,11-4 6-15,26-10-89 0,16-12-88 16</inkml:trace>
  <inkml:trace contextRef="#ctx0" brushRef="#br0" timeOffset="91325.7759">9937 15024 703 0,'-10'-8'421'0,"-16"-5"-28"15,-1 7-99-15,-1 3-125 0,2 4-49 0,11 7-74 32,7 3-23-32,8 1-16 15,6 5-3-15,10-2-3 16,-1-3 2-16,4-5 5 16,-2-1 3-16,-7-6 4 15,1 1 2-15,-12-1-3 16,-6 1-4-16,-13 5-8 15,-4-2-4-15,0 10-3 16,4 4-1-16,7 1-2 16,5 4 1-16,13-2 4 0,3-5 2 15,8-5 3 1,6-4 4-16,0-7 3 0,-2-2-6 16,-8-3-111-16,-5-3-123 15</inkml:trace>
  <inkml:trace contextRef="#ctx0" brushRef="#br0" timeOffset="91466.1177">9853 14741 1417 0,'-3'-14'632'0,"-1"-13"-330"0,3 13-165 16,-3 10-59-16,7 12-65 15,2 8-59-15,11 12 169 16</inkml:trace>
  <inkml:trace contextRef="#ctx0" brushRef="#br0" timeOffset="91894.0031">10124 15088 734 0,'5'-4'410'15,"12"2"-79"-15,-1 2-70 16,7 19-84-16,3 10-48 0,4 17-53 15,-6 6-19 1,-11 9-21-16,-8 3-5 0,-19-1-3 0,-7-2-4 16,-20-19-6-1,-4-12 1-15,-3-22 5 16,5-12-10-16,21-21-20 0,11-17-8 16,26-20-16-1,14-6 10-15,20-6 15 16,0 8 2-16,1 14 1 15,-4 9-1-15,-8 20-2 0,-5 9 33 16,-8 11-154 0,-8 5-121-16</inkml:trace>
  <inkml:trace contextRef="#ctx0" brushRef="#br0" timeOffset="92280.6607">10519 15067 1089 0,'-5'-1'498'16,"-4"1"-236"0,-2 9-70-16,0 7-99 0,1 6-28 0,8 6-25 15,4 0-11 1,10-2-10-16,6-3-2 0,7-9-1 16,1-10 4-1,0-12 7-15,-2-7 1 0,-4-5-1 0,-6-6-3 16,-7 2-9-16,-3 3-4 15,-5 4-10 1,0 8-10-16,0 10-7 0,1 5-1 16,2 7 2-1,4 6 9-15,1 0 4 16,3 6 0-16,9 0 2 0,-2-5 0 16,8-5 3-1,-3-8 3-15,-1-11 31 16,0-3 16-16,-6-12 21 15,-4-3 4-15,-7-5-27 16,-8-1-14-16,-7 4-18 16,-2 2-45-16,-2 9-150 15,1 9 22-15</inkml:trace>
  <inkml:trace contextRef="#ctx0" brushRef="#br0" timeOffset="92994.2383">11482 15076 584 0,'7'-5'321'0,"11"-1"-51"16,7 1-51-16,15 1-70 16,0 2-42-16,3 3-62 15,-6 0-15-15,-13-1-11 16,-8-2-1-16,-8-1 0 0,-6-3-2 15,-6 6-9 1,-4 0-3-16,-12 0-8 0,-3 6-1 16,-1 2-1-1,1 6 0-15,5 5 6 16,5 2 4-16,10 4 10 0,9 1 4 16,16-2 4-1,2-3 1-15,13-11-1 16,-1-7 1-16,-2-9 5 15,2-7 0-15,-12-8 0 0,-3-3-2 16,-12 3-9-16,-8 3-5 16,-4 8 0-16,-5 7-1 15,-2 9 5-15,4 5 3 0,-1 4-3 16,3 7 0-16,4-6-3 16,-1 1 0-1,1-12 8-15,3-4 5 0,2-9 2 16,7-7-1-16,5-5-11 15,5-5-7-15,5 2-6 16,0 3-4-16,7 7 7 16,-3 5 7-16,-6 10 21 15,-5 9 14-15,-12 9 24 16,-5 8 12-16,-4 7 7 16,0 3-3-16,3 0-23 15,2-7-14-15,4-8-23 16,0-7-7-16,-5-9-5 15,2-4 3-15,-7-6-412 0</inkml:trace>
  <inkml:trace contextRef="#ctx0" brushRef="#br0" timeOffset="156667.7001">12926 15031 833 0,'-11'13'455'0,"-5"9"-133"15,4 2-119-15,10-2-42 16,16-1-81-16,11-6-11 16,18-15-16-16,5-5-2 15,4-17-6-15,-7-8-9 16,-14-13 1-16,-10-6 2 16,-26-15 0-16,-12 0-2 15,-23 4-14 1,-9 9-8-16,-6 26-6 0,-3 13-2 15,11 24-4-15,4 11-2 16,17 14 1-16,10 7-2 16,25 1-3-16,16-4 14 15,34-3-173-15,15-9-146 16</inkml:trace>
  <inkml:trace contextRef="#ctx0" brushRef="#br0" timeOffset="157025.617">13428 14907 916 0,'-9'-2'399'0,"-10"4"-218"15,1 7-39-15,8 13-59 0,7 1-28 0,13 3-30 16,8-5-2-16,1-5-6 15,4-2-1 1,-5-14-1-16,-5 0 4 16,-3-1 8-1,-10 0 1-15,-13-3 15 0,-3 4 7 0,-11-2 4 16,1 2 0 0,0 14-13-16,3 0-10 15,10 6-12-15,4 1-4 16,14 0-6-16,8-4-2 15,13-4-2-15,8-2-2 16,10-6-26-16,1-2-43 16,-2 0-200-16,-3-3-304 15</inkml:trace>
  <inkml:trace contextRef="#ctx0" brushRef="#br0" timeOffset="157460.1473">13639 14922 994 0,'0'0'460'32,"0"0"-209"-32,8 5-126 0,5 1-41 0,7 1-49 31,4-1-13-31,8-3-10 0,-2 0-3 16,-5-5 0-1,-5-1-2-15,-12-2-1 16,-4 1-2-16,-10 4-4 15,-7 0-1-15,-7 3-2 16,-3 6 1-16,-2 5 12 16,6 6 8-16,4 2 11 15,4 1 3-15,12 1-4 0,-1-2-7 16,8-4-6-16,5 2-3 16,5-9-3-16,11 1-1 15,2-12 0-15,0-3 0 16,4-11-2-16,-1-9-3 15,-3 1 1-15,-4-4-2 16,-10 8 3-16,-5 5 2 16,-11 11 11-16,-1 7 11 0,-5 11 9 15,-2 3 3-15,2 9-13 16,1 2-9-16,4 1-12 16,2 0-26-16,5-9-143 15,3-8-115-15</inkml:trace>
  <inkml:trace contextRef="#ctx0" brushRef="#br0" timeOffset="157631.9844">14056 14991 692 0,'4'-1'421'0,"5"5"3"15,3 5-170-15,2 6-89 0,4 4-43 16,1 3-62-16,-6-5-22 15,-4 2-17-15,0-5-50 16,-9-5-240-16</inkml:trace>
  <inkml:trace contextRef="#ctx0" brushRef="#br0" timeOffset="158089.8422">14366 15028 967 0,'-10'-2'484'15,"-14"2"-149"-15,-7 2-101 0,2 7-105 16,-1 2-44-16,8 4-55 16,6 3-17-16,8-1-10 15,3 1-3-15,12 2-1 16,1-5 0-16,8-1 0 16,9-5 1-16,3-9-21 0,6-1-28 15,0-11-67-15,1 1-35 16,-1-4-45-1,-4-4 28-15,-3-1 86 16,-3-1 67-16,-2 6 138 16,-2 3 38-16,-7 12 20 15,-1 7-16-15,-5 6-47 16,-7 5-30-16,-4 4-32 0,-5-2-14 16,1-5-24-16,3 0-5 15,5-9-4-15,5-3-2 16,7-9 0-1,1-6-2-15,8-8 2 16,-4-2-1-16,-2 0 0 0,0 6 0 16,-4 8-4-16,-2 3-2 0,1 9 0 15,0 4 0 1,-3 6-1-16,2 2 1 0,-3 5 0 0,-1 3 0 16,-4-3-2-16,-1-1-20 15,-1-3-148-15,-7-8-134 16</inkml:trace>
  <inkml:trace contextRef="#ctx0" brushRef="#br0" timeOffset="158239.8523">14591 14731 1385 0,'0'0'579'0,"0"5"-360"16,1 5-76-16,0 13-116 15,0 7 29-15</inkml:trace>
  <inkml:trace contextRef="#ctx0" brushRef="#br0" timeOffset="158785.2327">15119 14907 748 0,'23'-41'430'15,"16"-24"-90"-15,19 13-98 0,3 15-49 16,-2 37-80-16,-3 16-38 15,-18 28-43-15,-4 16-2 16,-18 15-1-16,-11 1 3 16,-8-3 4-16,-7-7 0 15,-5-15-9-15,3-8-5 16,4-17-4-16,3-14 4 16,3-20 1-16,0-11 0 15,-4-21-5-15,-1-5-5 0,-12-1-6 16,-7 6-3-1,-15 24-5-15,-6 13-5 0,-6 24-2 16,4 6 1-16,13 14 3 16,12 1-46-16,24-4-149 15,7-5-130-15</inkml:trace>
  <inkml:trace contextRef="#ctx0" brushRef="#br0" timeOffset="159125.7453">15644 15058 503 0,'0'-10'411'15,"1"-2"56"-15,1 6-153 0,-3 6-49 16,1 14-88-16,0 3-42 16,2 5-39-16,6 7-9 15,5-4-27-15,7-2-12 16,7 0-16-16,0-8-6 15,3-2-7-15,-4-6-4 16,-5-9-3-16,-3-7-2 16,-4-9-42-16,-3-10-59 15,-6-6-177-15,1-5-121 16,-5-5-85 0,-1 3 60-16,-2-1 261 0,-4 3 167 15,1 10 237-15,-1 2 53 16,2 13-24-16,1 7-46 15,-2 7-113-15,2 7-57 0,3 8-154 16</inkml:trace>
  <inkml:trace contextRef="#ctx0" brushRef="#br0" timeOffset="159728.9309">16227 14992 814 0,'-17'6'386'0,"-18"6"-164"0,3 3-43 16,5 1-68-16,5-2-26 15,10 5-28 1,5-1-12-16,10 4-18 0,1 1-7 16,6-1-7-16,4-1 0 15,6-5-1-15,5-2-1 16,4-6 2-16,-4-7 0 15,0-7 2-15,2-5 2 16,-7-13-1-16,-1-3-1 16,-7-1-3-16,-4-2-2 15,-5 10-3-15,-3 6 5 0,-1 11 4 16,-1 9 5 0,-2 7 26-16,1 3 1 0,3 0 4 15,3 1-2-15,4-4-22 16,6 2-6-16,1-7-8 15,1-2-3-15,3-5 0 16,-1-5-2-16,5-3-2 16,1-1-2-16,-1-1-1 15,0 1-2-15,-3 0 1 16,-2 5-1-16,-4 3-2 16,-2 4-1-16,-2 7 17 15,-4-1 8-15,1 5 8 16,-3 0 0-16,3 0 6 0,3-2-68 15</inkml:trace>
  <inkml:trace contextRef="#ctx0" brushRef="#br0" timeOffset="160319.025">17104 14999 985 0,'18'6'455'16,"9"5"-191"0,12 17-108-16,2 5-22 15,-4 11-29-15,-7 1-17 16,-18 5-31-16,-7 3-10 15,-18 1-23 1,-12 2-8-16,-19-11-24 0,0-6-17 16,-2-25-35-16,8-14-22 15,12-24-8-15,4-14 13 16,19-13 28-16,7-4 21 16,24 2 31-16,8 3 14 15,16 3 17-15,4 3 3 16,9 11-3-16,0-4-5 0,-13 7 7 15,-5 6 8-15,-20 5 0 0,-10 14-3 32,-9 11-20-32,-5 12-7 0,-6 6-6 15,-6 2 0-15,4 4-2 16,-4-4-1-16,2-2-66 0,6 1-74 16</inkml:trace>
  <inkml:trace contextRef="#ctx0" brushRef="#br0" timeOffset="160608.8265">17853 14977 759 0,'8'0'435'0,"7"-1"-67"16,-7 11-161 0,-7 5-24-16,-10 7-50 0,-5 0-21 15,-13 2-42-15,-2-1-20 16,-8-3-27-1,-2-5-5-15,1-13-6 16,4-5-1-16,5-14-5 0,9 0-5 16,9-5-8-16,10 3-5 15,11 3-2-15,8 3 2 16,9 11 6-16,-2 3 6 16,1 10 8-16,-4 5 6 15,-1 7 1-15,-1-2 0 16,3 3-5-16,0-6-33 0,-1-8-254 15</inkml:trace>
  <inkml:trace contextRef="#ctx0" brushRef="#br0" timeOffset="161057.1836">17992 14975 1166 0,'1'1'453'0,"10"3"-316"15,1 0-26-15,17 3-28 0,4-1-25 16,9-2-30 0,-5-2-8-16,-12-3-6 0,-2-2 1 15,-17-9 1 1,-4 1-1-16,-12 0-7 0,-7 2-5 16,-10 11-2-16,-9 0 2 15,4 11 6-15,3 5 4 16,12 7-1-1,11 7-2-15,9-3-2 0,2 1-1 16,13-6 1-16,2-3 1 16,15-8 2-16,4-7 2 0,2-9 0 15,2-8 0-15,-2-10-2 16,-2 0-2 0,-5-11-2-16,-5 2-1 0,-13-1 0 15,-5 0-2 1,-9 16-4-16,-3 3-2 15,-3 19-1-15,-4 6 3 0,3 9 6 16,1 5 1-16,2-4-1 16,5 3-2-16,2-4-2 15,1-4-2-15,-2-7-90 16,0-5-60-16,-2-7-426 16</inkml:trace>
  <inkml:trace contextRef="#ctx0" brushRef="#br0" timeOffset="161185.9246">18362 14690 1334 0,'-1'1'550'15,"-1"5"-331"-15,2 3-89 0,3 12-92 16,6 1 12 0</inkml:trace>
  <inkml:trace contextRef="#ctx0" brushRef="#br0" timeOffset="167714.2134">18972 15036 656 0,'9'-1'303'16,"5"3"-85"-16,9 4-74 16,-2 13-8-16,-5 1-9 0,-3 4-34 15,-11-2-15-15,0-8-33 16,-3-3-3-1,0-15-8-15,9-3-5 16,1-19 3-16,11-6 2 0,4-2-2 0,-1-1 8 16,2 19 0-1,-1 16-5-15,-8 16 2 0,-3 19-9 16,-8 3-4 0,-4 1-5-16,-1 0-10 15,5-11 11-15,12-5-199 16</inkml:trace>
  <inkml:trace contextRef="#ctx0" brushRef="#br0" timeOffset="168033.5792">19687 15051 845 0,'-11'7'436'15,"-7"3"-87"-15,14 8-223 0,9 5-33 16,19-1-37-16,10-5-18 16,15-15-13-16,3-7-1 15,-2-19-1-15,-8-6 19 16,-12-13 15-16,-11-12 2 16,-15-15 3-16,-11-10-18 15,-27-7-3-15,-10 5 2 16,-23 21-4-16,0 19 1 15,6 28-14-15,11 15-12 16,26 14-9-16,18 5-9 0,34 10-6 16,23 1-5-16,32 6-112 15,8 3-289-15</inkml:trace>
  <inkml:trace contextRef="#ctx0" brushRef="#br0" timeOffset="168747.1721">20185 14946 587 0,'-4'-6'355'16,"-3"-10"-50"-16,3 11-106 0,-4 5-33 15,0 6-84-15,-2 6-35 16,3 3-36-16,7 4-1 15,7-5-2-15,7 1-2 16,4-12 6-16,-2 0 3 16,-9-4 8-16,-4-4-2 0,-14 3-9 15,-7-1-5 1,-8 9-8-16,-3 1-4 0,2 8 13 16,7 2 1-16,10 5 7 15,8 4 4 1,18 0-5-16,8-5 0 0,19-4-3 15,4-8-2 1,8-10-21-16,-5-5-48 0,-5-6-138 16,-9-4-78-16,-10-5-80 15,-1 2 44-15,-18-2 205 0,-2 3 122 16,-13 7 194 0,-7-1 40-16,0 9-6 15,2 0-34-15,9 2-93 16,4 4-34-16,13 1-50 15,6-2-9-15,6 2 1 16,6 1-5-16,-1-5-8 16,-3 1-2-16,-7 0 1 0,-6-3 0 15,-12-1 4-15,-2 1-1 16,-8-2-4 0,-7 6-3-16,0 6-7 0,-1 0 0 15,2 6 3-15,3 1 0 16,5 1 1-16,3 1 0 0,9 0-3 15,8-2 2 1,6-1 1-16,2-1 2 0,2-7 2 16,2-5 2-16,0-10 3 15,-3-5 4 1,2-6-5-16,2-1-4 16,-1-2-2-16,-1 1-4 15,-5 3 27-15,-8 6 5 0,-11 15 8 16,-1 9 1-16,-6 15-24 15,2 3 20-15,4 2-186 16</inkml:trace>
  <inkml:trace contextRef="#ctx0" brushRef="#br0" timeOffset="169044.7837">20881 14993 784 0,'8'10'423'0,"3"8"-123"15,4 9-138-15,-4 9-30 0,-6-2-81 16,2-1-17 0,-2-5-22-16,-1-6-12 15,0-11-111-15,-2-6-86 0,3-13-241 16</inkml:trace>
  <inkml:trace contextRef="#ctx0" brushRef="#br0" timeOffset="169425.3713">21086 15045 556 0,'-2'-4'364'15,"-4"-1"-30"-15,-11 8-118 16,-6 3-49-16,3 7-70 16,3 4-24-16,15 4-39 15,6-1-9-15,17-2-8 16,7-7-2-16,7-7 0 16,0-4-1-16,-5-8 1 15,-3-7 1-15,-7-3-2 0,-2 0-2 16,-5 5-7-16,0 7 1 15,-5 11 13-15,1 5 11 16,-3 10 14 0,-2 0 2-16,-4-3-12 15,0-2-8-15,-2-7-11 16,2-3 2-16,4-10-1 0,4-7 0 16,7-8-2-16,5-3-8 15,6 0-2-15,-2 3-2 0,-2 10-2 16,-2 2 3-16,-9 11 1 15,-1 5 6-15,-4 11 12 16,-3 5-2-16,1 8 0 16,-1-3-5-16,1 2 4 15,-1-3-47-15,-6-8-133 16,3-1-147-16</inkml:trace>
  <inkml:trace contextRef="#ctx0" brushRef="#br0" timeOffset="169571.3185">21443 14690 1029 0,'8'-14'582'15,"7"-9"-93"-15,-7 26-284 16,-5 14-66-16,1 18-85 0,-4 17-16 16,-2 16 358-16</inkml:trace>
  <inkml:trace contextRef="#ctx0" brushRef="#br0" timeOffset="170533.9205">2034 16179 815 0,'-14'-4'386'0,"-20"-1"-160"0,-9 5-40 15,-3 17-81-15,2 8-34 16,14 9-48-16,9 7-12 15,27 1-12-15,10-1-1 16,20-7 2-16,13-8 2 16,7-11 4-16,-1-9 1 15,-3-9 4-15,-14-9 4 16,-18-8 6-16,-9-1 3 16,-19-1-9-16,-2 7 26 15,-12 7 19-15,3 11-2 16,-1 25 11-16,-1 11-31 15,12 22-24-15,-3 7-4 0,12 12-5 16,2 2-2-16,9-5-1 16,4-8 15-16,8-19-122 15,3-14-92-15</inkml:trace>
  <inkml:trace contextRef="#ctx0" brushRef="#br0" timeOffset="170828.0539">2387 16342 882 0,'-6'-8'402'0,"-10"-7"-174"16,1 9-68 0,0 13-68-16,-1 7-34 15,7 12-45-15,2 5-5 16,11 3-4-16,9-4-2 15,10-8 1-15,8-8 3 16,7-14 6-16,-2-7 2 16,-3-16 5-16,-5-5 4 15,-16-5 4-15,-7-1 0 0,-12 8-7 16,-10 5-9 0,-8 17 3-16,-3 8-70 15,0 11-245-15</inkml:trace>
  <inkml:trace contextRef="#ctx0" brushRef="#br0" timeOffset="171113.6552">2571 16501 547 0,'7'5'367'0,"12"4"31"0,-1 2-118 16,5-6-92-16,2-3-42 0,1-9-60 16,-5-8-20-1,-5-5-25-15,-4-6-6 16,-10-1-6-16,-8-3-2 15,-15-6-5-15,-8 2-5 16,-9 9-10-16,2 8-3 0,9 21-10 16,4 13-4-1,11 21-5-15,1 12 0 16,3 14 6-16,8 5 3 16,2 0 4-16,9-2 1 15,3-4 0-15,-3-3 1 16,0-11-47-16,3-8-11 15,8-20-251-15</inkml:trace>
  <inkml:trace contextRef="#ctx0" brushRef="#br0" timeOffset="171397.5763">3082 16363 1100 0,'3'5'453'0,"-11"8"-253"31,5 7-31-31,-10 3-29 16,-8-5-25-16,9 2-53 16,-12-11-15-16,-5-8-27 15,5-2-34-15,-5-16-53 16,8 1-9-16,13-11-7 16,7 3 21-16,13-3 34 15,8 1 2-15,11 14 28 16,1 9 16-16,-2 16 26 15,-4 10 13-15,-7 15-15 16,-5 4-7-16,-5 3-13 16,3-2 16-16,-6-10-185 15</inkml:trace>
  <inkml:trace contextRef="#ctx0" brushRef="#br0" timeOffset="171532.2495">2964 16009 1319 0,'3'-5'548'0,"1"-2"-311"0,2 18-170 16,7 8-22-16,6 15-172 15</inkml:trace>
  <inkml:trace contextRef="#ctx0" brushRef="#br0" timeOffset="172295.1699">3752 16319 845 0,'6'0'322'15,"13"2"-189"-15,8 4-102 0,15-1 4 16,1-5 16-16,7-9 16 16,-8-2-3-16,-7-5-4 15,-8 4-9-15,-17 7-31 16,-10 3-10-16,-12 16-10 15,-4 7-4-15,-13 15-1 16,5 6-4-16,2 3-1 16,12 3-1-16,19-5-1 15,9-2 5-15,23-8 7 16,5-12 2-16,10-13 2 16,5-6 0-16,-4-13-8 15,-5-3-4-15,-15-10 2 16,-7-2 0-16,-14-5 11 15,-7 1 4-15,-10-1 56 0,-8-2 33 16,-12 7 43 0,-7 3 18-16,-8 13-40 15,2 5-30-15,5 11-51 0,7 4-21 16,11 10-19 0,4 7-6-16,7 0-4 0,8 5 0 15,8-4 4 1,9-6 2-16,6-8 6 15,3-13 4-15,0-9 1 0,-6-7 2 16,-9-9 1-16,-2-4 0 0,-10 0 0 31,-3 1 0-31,-5 7-6 0,-6 11-4 16,3 17-6-16,0 13-2 16,5 16 2-16,4 2 2 15,7-5 2-15,4-5 1 0,7-17 3 16,6-2 3-1,2-14 6-15,-1-8 17 16,-5-11 39-16,-3-7 10 16,-12-3 7-16,-7-5-15 0,-9 6-46 15,-6 4-57-15,0 10-384 16</inkml:trace>
  <inkml:trace contextRef="#ctx0" brushRef="#br0" timeOffset="172754.2118">5531 16416 1091 0,'-13'23'455'0,"-18"21"-280"16,-1 2-43-1,-6-11-68-15,1-8-22 0,3-14-7 16,4-9-4 0,9-16-4-16,5-6-3 0,13-12-20 15,5-3-5-15,18 3-11 16,3 0-2-16,8 14 3 16,4 8 5-16,-5 19 12 15,-4 11 8-15,-3 13 8 16,-7 2-2-16,-3 1-6 15,-2-1 12-15,-4-4-136 16,1-4-93-16</inkml:trace>
  <inkml:trace contextRef="#ctx0" brushRef="#br0" timeOffset="172879.0054">5448 16117 1439 0,'-2'-1'512'0,"2"1"-438"0,4 8 10 16,16 12-599-16</inkml:trace>
  <inkml:trace contextRef="#ctx0" brushRef="#br0" timeOffset="173447.6755">5745 15857 358 0,'2'-4'288'16,"5"-3"10"-16,19 3-53 0,9 2-51 15,14 1-66-15,0 1-31 16,-7 0-45-16,-6-4-19 15,-19-1-3-15,-2-2 3 16,-17-3 1-16,-8-2-5 16,-8 0-14-16,-3-1-9 0,-3 7 3 15,4 6 0-15,3 6-5 16,4 8-2-16,13 13-7 16,4 4-2-1,13 13 4-15,-1 0 2 0,9-1 1 16,-6-2 1-16,0-7 1 15,-3-8 0-15,-8-5 3 16,-6-5 4-16,-9-7 15 16,4 2 4-16,-10-8 5 15,3 1-4-15,0 7-19 16,1 4-8-16,8 20-7 16,1 11-2-16,7 23 3 15,-1 9 1-15,-12 3 2 16,-4 0 1-16,-12-15 4 0,-3-10 4 15,-5-16 15-15,-8-12 18 16,3-23 26-16,-6-16 1 16,17-20-14-16,9-6-20 15,16-5-36-15,11 0-5 16,14 10-64-16,7 3-41 0,5 12-155 16,5 7-293-16</inkml:trace>
  <inkml:trace contextRef="#ctx0" brushRef="#br0" timeOffset="173830.6009">6348 16548 629 0,'3'-1'311'0,"6"-10"-93"15,-6-1-28-15,-4-2-27 16,-4-5 2-16,-14-3-8 16,-8-4-15-16,-10 2-42 15,-5 3-31-15,2 16-52 16,8 6-18-16,13 21-17 15,6 2-3-15,14 8 7 0,11 3 3 16,12-9 6-16,7-3 2 16,2-9 1-1,2-6 1 1,-4-8 4-16,-4-3 2 16,-2-9 4-16,-9-5 2 15,-2-4-2-15,-4 2 1 0,-3 4 12 16,-2 2-2-16,-5 15 5 15,1 6 3-15,2 8-11 16,5 6 1-16,4-2-5 16,3-5-3-16,0-13 4 15,3-3 2-15,3-14 2 16,-4-4 0-16,-2-1-6 16,-5 1 20-16,-6 8-146 15,2 1-115-15</inkml:trace>
  <inkml:trace contextRef="#ctx0" brushRef="#br0" timeOffset="174099.1604">6927 16470 1306 0,'-8'10'532'16,"-7"16"-349"-16,-13 0-36 15,-8-3-72-15,1-1-28 16,-5-12-27-16,9 0-4 15,9-10-20-15,4-5-31 16,10-15-42-16,6-1-7 0,7-7 10 16,9 1 25-1,8 10 48-15,5 6 11 0,1 8 34 16,7 12 17-16,-3 16 27 16,-5 5 3-16,-7 7-17 15,-9-3-13-15,-2 1-26 16,-1-3-87-16</inkml:trace>
  <inkml:trace contextRef="#ctx0" brushRef="#br0" timeOffset="174450.7992">7669 16297 782 0,'9'8'438'0,"8"10"-12"0,9 26-300 15,11 7-2-15,2 8-56 16,2-5-26-16,-11-15-45 16,-7-2-97-16</inkml:trace>
  <inkml:trace contextRef="#ctx0" brushRef="#br0" timeOffset="174595.8313">7953 16332 1162 0,'-21'11'544'0,"-24"6"-191"16,-9 19-240-16,-5 4-36 16,-3 2-48-16,11-2-15 0,19-10-78 15,12-3-140-15</inkml:trace>
  <inkml:trace contextRef="#ctx0" brushRef="#br0" timeOffset="174763.2183">8137 15952 1294 0,'-15'-3'525'0,"-14"3"-354"15,2 8-67-15,5 9-102 16,6 7-79-16,11 5-238 16</inkml:trace>
  <inkml:trace contextRef="#ctx0" brushRef="#br0" timeOffset="174928.3403">8151 16267 1195 0,'6'8'538'15,"7"7"-210"-15,12 15-223 0,10 7-24 0,3 11-38 32,-7 2-20-32,-4-2-12 15,-9-2-78-15,-11-11-217 0,2-6-227 0</inkml:trace>
  <inkml:trace contextRef="#ctx0" brushRef="#br0" timeOffset="175051.5771">8390 16352 1064 0,'-7'-5'559'0,"-9"-1"-159"0,-5 10-107 16,-18 26-140-16,-9 10-52 15,-13 7-54-15,-3 2-21 16,8-6-105-16,15-3-53 16</inkml:trace>
  <inkml:trace contextRef="#ctx0" brushRef="#br0" timeOffset="175856.7748">9337 16274 986 0,'-20'-2'416'0,"-16"0"-240"15,2 5-50-15,14 6-75 0,12 6-27 16,13 2-28-16,13 2-4 16,7-2 8-16,5-3 5 15,2-6 2 1,-4-4 1-16,-6-4 3 0,-6-1 2 15,-17 1-4 1,-7 1-1-16,-12 13-5 16,-3 4-2-16,-8 2 18 15,6 9 4-15,10-1-1 0,4-4-1 16,21 0-16 0,3-9-2-16,9-6 3 0,4-3 1 15,7-9 2-15,-2-4 0 16,4-8 1-16,-2-5-1 15,-3-5 2-15,0-2-2 0,-4-6 1 16,-2 1-1 0,-6 2-3-16,-5 2-1 15,-9 15 11-15,-2 8 3 16,-6 13 7-16,0 8 2 16,0 8-14-16,2 8-3 0,2 1-7 15,2 2-2 1,2-1-2-16,-3-3-46 0,-1-8-228 15</inkml:trace>
  <inkml:trace contextRef="#ctx0" brushRef="#br0" timeOffset="175994.4945">9556 16142 1272 0,'-2'-8'495'0,"-5"-2"-357"16,1 4-63-16,2 10-77 15,2 5-100-15</inkml:trace>
  <inkml:trace contextRef="#ctx0" brushRef="#br0" timeOffset="176197.3487">9751 16279 1275 0,'11'17'573'0,"1"9"-285"15,6 19-133-15,0 4-27 16,-6-2-69-16,1-2-19 0,-1-20-20 16,6-5-5-16,5-18 0 15,2-9-1 1,2-13 0-16,-7-12-2 0,-6-8-47 16,-6-5-60-1</inkml:trace>
  <inkml:trace contextRef="#ctx0" brushRef="#br0" timeOffset="176664.3451">10388 16376 581 0,'-5'3'330'0,"-6"1"-26"16,0 15-163-16,-2 4-18 16,-8 9-13-16,-4 3-9 15,-5-9-33-15,3-4-19 16,-1-17-15-16,5-5-7 16,5-15-7-16,5-5-2 15,9-6-15-15,7-4-3 16,13 6 2-16,1 4 4 15,6 19 7-15,1 7 4 16,-1 13 1-16,2 7-3 16,0-3-3-16,4 0 1 15,4-6-2-15,2-7 0 16,-3-6 3-16,-3-8-2 16,-2-12 3-16,-3-5 2 0,-7-11-2 15,-2-2-1-15,-8-5-4 16,-1 5 7-16,-4 11 45 15,-2 10 5-15,0 24 14 16,0 9-3-16,6 15-41 16,1 9-5-16,5 1-14 15,3-5 6-15,0-8-431 16</inkml:trace>
  <inkml:trace contextRef="#ctx0" brushRef="#br0" timeOffset="177230.0112">11311 16338 779 0,'9'15'335'16,"11"22"-171"-1,-7 7-17-15,-8 7-38 0,-9-8-23 0,-7-15-37 16,6-6-9-16,-3-18 1 15,6-5-2-15,2-23-8 16,3-12-5-16,6-22-17 16,8-2-3-16,9 1-2 15,2 7 11 1,7 24 14-16,-4 8 0 0,-4 22 2 16,-4 11-12-16,-9 20-12 15,-6 10-1 1,-8 5 12-16,0 2-69 0,7-7-333 15</inkml:trace>
  <inkml:trace contextRef="#ctx0" brushRef="#br0" timeOffset="177513.5899">11775 16438 1107 0,'-2'1'484'16,"10"6"-217"-16,2 3-115 15,9 5-66 1,8-1-14-16,1-5-31 0,-3-4-11 15,0-5-10-15,-4-4-3 16,-9-12 1-16,-2-3-2 16,-14-13 0-1,-6-3-2-15,-13-6-6 0,-2 6-3 0,-11 9-7 16,4 10-3-16,5 21-5 31,2 10-2-31,13 20 4 16,-2 9 1-16,7 10 3 15,6 5 3-15,7-1 0 16,2-4 0-16,9-4 53 16,-2-7-112-16,3-9-218 15</inkml:trace>
  <inkml:trace contextRef="#ctx0" brushRef="#br0" timeOffset="177847.4698">12335 16473 656 0,'-8'-22'366'15,"-13"-25"-2"-15,-1 6-136 16,-8 10-60-16,6 9-25 0,4 16-59 16,1 7-33-16,7 14-34 15,3 5-3 1,14 5-11-16,4-1-1 0,13-7 2 15,10-2 0-15,3-15 2 16,4-9 0-16,5-7 0 16,-4-6 0-1,7 7-3-15,1 5 8 0,-10 10 34 16,-5 8 16-16,-20 11 31 16,-11 7 3-16,-16 0-26 15,-9 0-16-15,-8-6-39 16,1 0-79-16</inkml:trace>
  <inkml:trace contextRef="#ctx0" brushRef="#br0" timeOffset="178491.4854">13130 16284 796 0,'4'-4'346'16,"6"-4"-147"-16,2 2-89 0,12 2-31 15,6 4 7-15,10-2-8 16,10 0-10-16,-2-3-17 0,-5-2-16 16,-17 3-18-1,-11 0-5-15,-22 8-4 0,-10 4-4 16,-19 3-4 0,-4 5 1-16,1 3-1 15,4-1 0-15,21 3-4 0,9 3 4 0,10-1 10 16,14 5 5-16,12-6 8 15,6-7-4-15,4-8-5 16,-1-7-3-16,-8-9 1 16,-3-4 1-16,-6-4-1 15,-4-4-2-15,-4 5-5 16,-5 2-4-16,-3 12-7 16,-6 6-3-16,-5 16 1 15,-5 3 1 1,-3 3 7-16,2-1 2 0,3-11 1 15,5-5 2-15,5-11 3 16,9-6 1 0,6-15 1-16,7-6-4 15,2-6-3-15,-3-4-2 16,4 13-1-16,0 9 5 16,-11 12 13-16,-3 9 16 15,-5 16 25-15,-5 7 1 0,0 18-8 16,-3-2-14-16,3-2-71 15,3-4-50-15</inkml:trace>
  <inkml:trace contextRef="#ctx0" brushRef="#br0" timeOffset="178796.7919">14277 16176 1017 0,'6'30'352'0,"7"21"-309"16,0 26-31-16,-3 6 4 0,-4-1 10 15,-2-7 3-15,-6-19-105 16</inkml:trace>
  <inkml:trace contextRef="#ctx0" brushRef="#br0" timeOffset="179124.3915">14275 15988 1020 0,'23'-14'432'16,"18"-12"-211"-16,4 26-148 0,-5 7-27 16,-12 13-12-1,-10 6-8-15,-26-1-7 0,-8 3-2 16,-22-1-3-16,-6-5-1 15,7-2-4-15,5-5 1 16,27-14-10-16,13 2-2 16,24-5-6-16,12 2-4 15,16 8 8 1,0 5 0-16,-6 10 4 0,-6 1 0 16,-29 3 0-16,-11-3 5 15,-20 0 7-15,-17-1 1 16,-21-6 3-16,-5-2-2 0,0-11-7 15,7-4-46 1,29-4-211-16</inkml:trace>
  <inkml:trace contextRef="#ctx0" brushRef="#br0" timeOffset="179419.7247">14892 16255 607 0,'16'0'334'0,"13"3"-73"0,-8 4 13 15,-19 8-61-15,-7 4-31 16,-17 8-57-16,-5 2-32 16,-15 1-51-16,-2-2-13 15,1-9-13-15,1-9 0 16,12-18-34-16,5-8-16 16,13-14-16-1,5-2-6-15,12 1 20 0,9 3 12 16,10 11 3-1,5 6 3-15,5 14 16 16,-1 6 5-16,-2 14 16 0,-3 7 5 16,-9 6-7-16,-2 0-1 15,-9-4-89-15,-4-8-71 16</inkml:trace>
  <inkml:trace contextRef="#ctx0" brushRef="#br0" timeOffset="179545.1263">14872 16046 1431 0,'-1'0'518'0,"-1"10"-438"15,0 3-19-15,7 17-135 16</inkml:trace>
  <inkml:trace contextRef="#ctx0" brushRef="#br0" timeOffset="180019.5833">15177 16220 1204 0,'-13'-8'477'0,"-10"-2"-341"15,-5 9-44-15,9 19-61 16,3 7-22-16,4 10-10 15,9 1-3-15,11 2 1 0,3-5 3 16,9-13 4-16,2-7 3 16,-5-15 5-16,-2-7 2 15,-2-8 1-15,-2-1 2 16,-2 0-5-16,2 1-5 16,0 6-8-16,1 5-4 15,3 10-3-15,2 4 3 0,-2 9 5 16,2 1 5-16,-4 2 14 15,-4-4 4-15,-3-7 9 16,-3-2 7-16,4-12 0 16,4-8-3-16,6-9-8 15,5-6-9-15,2 1-12 16,2 2 0-16,-3 8-3 16,1 6 0-16,-2 8-1 15,-2 6-1-15,-6 14 5 16,-3 5 8-16,-3 11 10 15,-4 4 5-15,1 2 1 16,-3-2-6-16,-1-11 0 16,-1-8-34-16</inkml:trace>
  <inkml:trace contextRef="#ctx0" brushRef="#br0" timeOffset="180792.1748">16038 16177 587 0,'0'-2'297'0,"6"-3"-63"16,6 4-31-16,7 1-20 15,6 2-23-15,15 3-60 16,10 0-23-16,16-1-49 0,1-2-9 16,-12 0-6-1,-11-2-1-15,-22-3 7 0,-14 2-1 16,-14-2-6-1,-11 2-3-15,-16-2-9 0,1 3-2 16,-6 6 4-16,7 4 2 0,8 16-1 16,7 1 0-1,16 9-3 1,7 1-2-16,20-1 2 16,13-5 2-16,13-13 3 0,1-5-1 15,0-18 2-15,-7-8 1 16,-11-11 1-16,-6-3 2 15,-10-1-2-15,-9 3 2 16,-10 2-2-16,-5 3-2 16,-7 5-4-16,-7 4-2 0,-10 7 8 15,5 4 4-15,-2 9 2 16,2 4-1-16,15 6-13 0,1 1-2 16,8 1 0-16,14 2 2 15,1-2 4-15,10-5 1 16,-2-7 1-16,-5-8 3 15,3-8 1-15,-2-6 3 16,3-6 1-16,-1 0-1 16,-4 0-3-16,-5 3-2 15,-5 4-5-15,-4 6-3 0,2 8-2 16,0 5 1-16,3 8 0 16,4 4 1-16,3 1 1 15,2 3 0-15,10-8 12 16,1-6 14-16,-10-16 30 31,-9 4 14-31,0-1 6 0,29-19-10 0,-14-9-29 16,-13-3-14-16,-23 12-96 15,-8 3-80-15</inkml:trace>
  <inkml:trace contextRef="#ctx0" brushRef="#br0" timeOffset="181297.5203">17748 16148 743 0,'12'-4'439'16,"11"-6"-63"-16,-3 15-203 15,-4 7-53-15,-14 12-66 16,-7 5-13-16,-18 3-14 16,-9 1-5-16,4-4-10 15,2-5-4-15,18-11-4 16,10-8 1-16,16-18 3 16,8-8 0-16,9-9 0 0,-2-3-1 15,-6-1-1-15,-14 17-1 31,-7 9-1-31,1 0-1 0,8-11-1 0,-5 6 1 16,-6 22 3-16,-4 14 1 0,4 14 0 16,7 9-1-16,10 1-2 15,8-2-1-15,5-16-42 16,3-6-54-16,6-22-175 16</inkml:trace>
  <inkml:trace contextRef="#ctx0" brushRef="#br0" timeOffset="181597.0222">18384 16139 763 0,'-8'-6'407'0,"-15"-6"-85"15,-8 3-103-15,0 5-101 16,-3 2-33-16,11 2-50 16,6 1-16-16,11 3-15 15,8 2-2-15,13 6-1 0,3 0 1 16,7 1 1-16,-1 3 0 15,-7-4 0-15,-3-2 0 16,-14-3 3-16,-8-1-1 16,-12 2 2-16,-8-1-2 15,-1 3-2-15,1-1 0 16,12 2-3-16,8 1 0 0,9 3-2 16,10 1-1-16,6 3 3 15,3-2 0-15,-1-2-25 16,1-2-57-16,-3-10-199 15</inkml:trace>
  <inkml:trace contextRef="#ctx0" brushRef="#br0" timeOffset="182001.1613">18412 16227 153 0,'4'-4'66'0,"10"-3"11"16,3-1 45-16,1-3 116 0,2 1 59 15,0 5 59-15,-3 4-42 16,-6 5-82-16,-2 6-37 16,-1 10-85-16,-6 1-13 15,4 2-38-15,-4-2-21 16,-9-3-17-16,1-1-3 16,1-5-5-16,0-4-4 15,6-7-5-15,5-4-2 16,6-10-37-16,5 0-13 0,10-6-15 15,4 1 4-15,-5-1 35 16,-4-2 11 0,-7 5 13-16,-7 1 0 0,-11 9-2 15,-4 2 6 1,-13 7 18-16,-5 4 14 0,5 9 11 16,1 6-3-16,12 3-16 15,12 4-12-15,10 0-11 16,7-5 0-16,9-5-32 15,1-8-82-15,11-12 56 16</inkml:trace>
  <inkml:trace contextRef="#ctx0" brushRef="#br0" timeOffset="182478.5945">18807 16058 873 0,'25'-18'346'0,"28"-21"-191"0,3-2 25 16,-7 14-5-16,2 8-25 15,-7 23-63-15,-6 14-31 0,-12 20-3 16,-9 7 7-16,-20 15 4 0,-4 5-2 31,-5 4-20-31,0 2-10 0,4-11-15 0,6-10-3 16,4-20-3-16,4-13 1 15,-2-18 3-15,-1-9 0 16,-7-12-3 0,-9-8 0-16,-11-4-7 15,-1 2-2-15,-6 12-4 16,2 9-4-16,-2 17 0 16,0 6 0-16,8 7-30 15,6-1-51-15,15-4-136 0,7-2-78 16,19-10-229-1</inkml:trace>
  <inkml:trace contextRef="#ctx0" brushRef="#br0" timeOffset="182630.0424">19349 16245 814 0,'11'-6'433'0,"14"2"-119"0,-7 4-65 16,-6 12-97-16,-7 9-40 15,-10 10-49-15,0 4-15 16,-5-4-121-16</inkml:trace>
  <inkml:trace contextRef="#ctx0" brushRef="#br0" timeOffset="183002.7599">19622 16164 819 0,'-2'-9'431'0,"0"-4"-99"0,-7 8-63 16,-3 13-112-16,-1 14-49 16,-1 26-74-1,5 17-7-15,6 19 5 16,3 5-1-16,7-10-5 15,-2-9-7-15,0-23-71 0,-3-14-77 16,1-16-433-16</inkml:trace>
  <inkml:trace contextRef="#ctx0" brushRef="#br0" timeOffset="183127.1663">19588 16323 1114 0,'6'0'421'0,"12"0"-308"15,6 6-64-15,14 7-33 16,5 1 0-16,7-2-94 16</inkml:trace>
  <inkml:trace contextRef="#ctx0" brushRef="#br0" timeOffset="183461.9653">20097 16182 1128 0,'-11'-6'478'16,"-15"-7"-267"0,-4 4-48-16,8 11-71 0,4 3-33 15,4 6-46-15,8 2-10 16,9 6-5-16,-2 0 0 16,8-3 3-16,8 2 0 0,12-7 3 15,1-3 1 1,-7-4 0-16,-7-4 2 15,-15 0 2-15,-3 0-2 0,-11 3-2 16,-5-1-1-16,-11 11-4 16,3 3 0-16,7 5-2 15,12 8-2 1,14-2 0-16,1-5 2 16,11-7-3-16,-1-8-33 15,2-11-124-15,2-7-146 0</inkml:trace>
  <inkml:trace contextRef="#ctx0" brushRef="#br0" timeOffset="183597.1453">20101 15951 960 0,'0'-17'482'0,"0"-15"-149"0,-2 11-160 16,-3 12-121-16,2 9-38 0,3 11-190 15,4 8-147 1</inkml:trace>
  <inkml:trace contextRef="#ctx0" brushRef="#br0" timeOffset="183775.8788">20218 16126 957 0,'9'13'451'16,"5"18"-188"-16,0 5-61 16,-7 8-96-16,-4 2-34 0,-1-5-43 15,2-4-8-15,9-16 0 16,4-11 4-1,12-18 4-15,0-10 0 16,-4-8-8-16,5-8-5 16,-11-1-74-16,-4 4-79 15</inkml:trace>
  <inkml:trace contextRef="#ctx0" brushRef="#br0" timeOffset="184348.8198">20799 16335 837 0,'0'-14'405'0,"-4"-12"-143"0,-3-1-55 16,-8 4-60-16,-3 7-28 16,-8 6-39-16,-4 0-22 15,0 10-34-15,1 4-13 16,11 8-11-16,4 9-2 15,13 7 1-15,3 1 1 0,11 3 4 16,4 0 0-16,10-8 2 16,2-5 0-16,6-17 3 15,0-6 2-15,-4-14 0 16,-1-2 0-16,-9-7-1 16,-4-2-1-16,-13 5-3 15,0 3-1-15,-2 9-3 16,-3 4-2-16,1 5-6 15,1 6-2-15,-1 5 1 16,1 4 0-16,7 9 11 16,-2-1 8-16,7-1 10 15,2 0 6-15,2-9 18 16,2-5 10-16,1-12 10 16,1-7 0-16,-8-10-17 0,-2-2-16 15,-11-1-32-15,-4-1-53 16,-6 8-183-16</inkml:trace>
  <inkml:trace contextRef="#ctx0" brushRef="#br0" timeOffset="184574.5324">21292 16391 897 0,'14'14'500'16,"5"9"-122"-16,-12 2-113 15,-3 3-44-15,-15-5-79 16,-3-3-34-16,-8-1-59 16,-4-8-28-16</inkml:trace>
  <inkml:trace contextRef="#ctx0" brushRef="#br0" timeOffset="185261.3302">22088 16283 642 0,'6'-8'349'16,"1"-13"-53"-16,-7 1-36 0,-19 0-41 16,-7 1-30-16,-10 8-57 0,-4 3-22 15,4 9-49-15,10 8-16 16,9 11-25-16,21 2-9 47,-2-12-6-47,0 2 2 0,35 35-1 0,11-2 1 0,9-11 0 15,-9-23 0-15,-14-15-9 16,-7-6-52-16,-14-13-266 16</inkml:trace>
  <inkml:trace contextRef="#ctx0" brushRef="#br0" timeOffset="185377.3143">22107 15949 960 0,'3'-3'420'0,"2"-1"-232"15,0 6-92-15,-2 12-70 0,0 2-84 16</inkml:trace>
  <inkml:trace contextRef="#ctx0" brushRef="#br0" timeOffset="185556.6077">22323 16071 783 0,'3'2'493'16,"-3"5"2"-16,2 14-228 15,-2 22-145-15,0 10-19 0,5 27-28 16,-1 6-15 0,2 1-26-16,-3-1-11 0,-3-22-36 15,7-4-25-15,-3-21-58 16,5-9-101-16</inkml:trace>
  <inkml:trace contextRef="#ctx0" brushRef="#br0" timeOffset="185726.3346">22383 16374 1181 0,'1'-3'467'0,"2"-8"-314"0,7 3-38 16,14 3-48-1,3 0-23-15,10 8-32 0,0 4-1 0,-6 6-125 16,-2 0-125-1</inkml:trace>
  <inkml:trace contextRef="#ctx0" brushRef="#br0" timeOffset="189329.9963">22914 16279 331 0,'5'-2'215'0,"7"0"-31"0,3-4-20 15,3-3 3-15,0-1-6 0,-5-2 2 16,-2 2 2 0,-9-3-5-16,-3 2-27 0,-11-4-12 15,-9-3-25-15,-8 1-19 16,-7 2-22-16,1 5-17 15,4 8-26 1,7 8-6-16,10 12-12 0,5 5 0 16,19 4 2-1,8-4 4-15,5-4 1 16,4-5 2-16,-8-9-2 16,-4-3-5-16,0-2-108 15,-1 1-111-15</inkml:trace>
  <inkml:trace contextRef="#ctx0" brushRef="#br0" timeOffset="189529.4893">23175 16149 1194 0,'-1'-1'483'15,"-2"2"-319"-15,-4 5-59 0,0 16-67 16,0 3-13-1,1 5-7-15,7 3-2 0,10-2-3 0,4-5-1 16,3-7-4 0,1-8 17-16,-6-10-156 0</inkml:trace>
  <inkml:trace contextRef="#ctx0" brushRef="#br0" timeOffset="192497.5888">23632 16182 600 0,'-9'3'275'0,"-10"13"-97"15,-6 4-82-15,-12 6-41 16,-5 2-11-16,-7-6-23 16,-1-5-4-16,18-17 2 0,8-6-1 15,15-19-6-15,5-5-2 16,11 2 1 0,3 5 7-16,7 8 21 15,4 11 19-15,2 12 27 16,6 9 9-16,8 15-1 15,0 5-17-15,0 5-31 0,-2 1-13 16</inkml:trace>
  <inkml:trace contextRef="#ctx0" brushRef="#br0" timeOffset="193313.606">1771 17393 571 0,'0'-9'373'16,"1"-8"45"-16,2 6-163 15,1 20-105-15,3 11-27 0,-1 17-41 16,8 21-12-16,-3 17-1 16,-2 7-7-16,-2 9-25 15,-8-13-6-15,-1-12 0 16,0-18-75-16</inkml:trace>
  <inkml:trace contextRef="#ctx0" brushRef="#br0" timeOffset="193430.675">1831 17650 932 0,'13'-3'370'0,"24"-6"-226"16,2 3-106-16,12-1-117 0</inkml:trace>
  <inkml:trace contextRef="#ctx0" brushRef="#br0" timeOffset="193759.252">2286 17428 1057 0,'-24'-2'485'0,"-16"-1"-220"0,10 6-156 16,8 4-44-16,16 9-57 15,6-4-13-15,18 7-4 16,5-3 6-1,9-9 3-15,-2 1 1 0,0-10 3 16,-5-3 1 0,-14 0 2-16,-6-2-1 15,-18 4-1-15,-9 1-2 16,-12 2-3-16,-2 5 8 0,9 7 16 16,1 5 5-16,16 6 10 15,10 2-5-15,12 0-15 16,12-2-2-16,18-2-5 15,2-9-2-15,7-4 0 0,2-4-8 16,-7-9-172-16</inkml:trace>
  <inkml:trace contextRef="#ctx0" brushRef="#br0" timeOffset="194382.3538">3038 17488 605 0,'12'-5'246'16,"12"-5"-145"-16,8 2-17 0,5 4-9 16,3 0-24-16,0 4-31 15,-7 0-5-15,-13 1-3 16,-10 2 1-16,-17 8 2 16,-10 4 14-16,-12 5 26 0,1 7 12 15,3-2 10-15,3-3-4 16,12 4-20-1,5-1-9-15,9-1-13 16,10 2-9-16,16-8-6 16,4-9-4-16,6-10 1 15,-2-9 4-15,-9-11 6 16,-6-1 1-16,-12-4 0 16,-6 1-4-16,-2 7-10 15,-5 1-4-15,2 8-16 16,0 11-2-16,0 9 6 15,0 3 1-15,2 9 11 0,0-3 2 16,4-5-4-16,-1-2 1 16,9-15 3-16,0-4 1 15,3-12 1-15,1-3-2 16,-1-3-4-16,1-1-1 16,2 9 15-16,2-3 6 15,2 17 11-15,-1 3 5 0,-3 13 7 16,-5 6-5-16,-8 6-8 15,-4 0-5-15,-1 4-71 16,7 3-494 0</inkml:trace>
  <inkml:trace contextRef="#ctx0" brushRef="#br0" timeOffset="194878.1688">4510 17483 1061 0,'-17'1'432'16,"-15"10"-280"-16,-6 6-42 0,5 10-63 15,9 3-22-15,18 2-22 16,9-1-3-16,19-3 3 15,2-2 1-15,8-15 3 0,3-7 2 16,-5-10 1 0,3-7 3-16,-10-6 3 15,-8 2 1-15,-11-3 4 0,-8 3-4 16,-6 11 7-16,1 4-2 16,-1 17 3-1,0 8 4-15,8 20-11 0,-1 11-1 16,9 13-8-16,8 2-4 15,2-13-68-15,5-8-108 0</inkml:trace>
  <inkml:trace contextRef="#ctx0" brushRef="#br0" timeOffset="195167.3456">4955 17541 919 0,'-13'-12'462'16,"-8"-4"-150"-1,0 12-164-15,-1 7-43 16,1 13-62-16,3 6-19 0,5 8-15 0,6 1-3 16,13 6-2-16,11-3 0 15,6-9 1 1,5-10 4-16,6-19 7 0,-10-12 21 15,1-9 18-15,-8-2 2 16,-11-3-3-16,-5 4-21 16,-3 5-47-16,-4 3-65 15,-1 13-268-15</inkml:trace>
  <inkml:trace contextRef="#ctx0" brushRef="#br0" timeOffset="195452.2024">5065 17661 982 0,'10'3'446'15,"10"5"-224"-15,4 0-101 0,5-3-28 0,0 0-39 16,-4-5-6-16,-2-6-9 16,-3-1-2-16,-4-7-13 15,-3-2-2-15,-11-5-3 0,-2-3-3 16,-14 6-3-16,-6-4-4 15,-7 11-6-15,-4 4-5 16,2 10-11 0,2 9-4-16,10 14 0 0,2 6 3 15,5 12 13 1,-2 4 10-16,5 9 5 16,4-1 1-16,7-5-1 15,6-6-30-15</inkml:trace>
  <inkml:trace contextRef="#ctx0" brushRef="#br0" timeOffset="195923.098">5709 17567 950 0,'-7'8'439'0,"-4"9"-195"16,-13 6-116-16,-3 3-19 0,-6 4-58 15,-3 0-22-15,4-6-9 16,1-8 1-16,8-11 0 16,5-11-3-16,10-16-8 15,1-3-7-15,13-6-10 16,1 3-5-16,7 11-7 15,8 3 5-15,3 14 12 16,2 5 4-16,1 16 14 16,0 6-1-16,-4 10-7 15,-1 1-2-15,-8-2-56 16,-3-5-128-16</inkml:trace>
  <inkml:trace contextRef="#ctx0" brushRef="#br0" timeOffset="196068.1628">5581 17318 1433 0,'0'-5'580'0,"3"-3"-387"0,-3 10-85 16,4 19-83-16,7 5-39 16,6 8-166-16</inkml:trace>
  <inkml:trace contextRef="#ctx0" brushRef="#br0" timeOffset="196799.916">6460 17518 768 0,'4'0'361'0,"5"4"-104"15,7 1-138-15,14 4-53 32,5-4-9-32,20-7-28 0,-1-3-9 0,-4-9-4 15,-7 3 0 1,-17-3 2 0,-13 1-2-16,-18 7-11 0,-12 3-3 0,-21 17-5 31,-3 4-3-31,-4 12 6 15,7 8 1-15,17 1 3 16,11 3 0-16,20-1-1 16,11-3-1-16,19-10 6 15,7-9-14-15,15-16-91 0,0-5-55 16,-7-11-250-16</inkml:trace>
  <inkml:trace contextRef="#ctx0" brushRef="#br0" timeOffset="197163.2523">7036 17649 683 0,'-3'-2'376'0,"-9"-8"-85"15,-4 2-64-15,-6-3-79 16,-2 0-30-16,2 1-36 16,1 0-14-16,1 7-37 15,5 3-11-15,0 5-14 16,1 10-5-16,14 8-2 16,2 3 0-16,9 1-1 15,6-2 2-15,5-9 0 16,-2-7 2-16,7-10 2 15,-3-7 1-15,-2-8 1 16,-1-2-1-16,-7-2 0 16,0-3 0-16,-9 3 0 15,2 0 0-15,-6 11 0 16,-2 4-3-16,-1 8-3 0,0 5-2 16,2 3-1-1,4 6 1-15,7 6 1 0,2 1 0 16,13 2 3-1,3-3 1-15,5-11 3 16,2-8 3-16,-3-10 41 0,-5-11 9 16,-14-6 7-16,-4-3 1 15,-16 1-42-15,-4 1-60 16</inkml:trace>
  <inkml:trace contextRef="#ctx0" brushRef="#br0" timeOffset="197711.5787">8148 17599 1122 0,'-25'3'426'15,"-20"5"-313"-15,11 13-66 16,25 9-42-16,12 7-6 0,29 6-5 16,12-1 5-1,18-12 9-15,2-6 2 16,-13-22 5-16,-10-7 8 0,-24-17 11 15,-9-12 2-15,-17-8 22 16,-7-4 1-16,-13-10-2 16,-1 3 4-16,3-12-21 15,2-6-9-15,19 2-15 0,8 3-12 16,17 21-15 0,6 12-4-16,1 21 2 0,3 11-57 15,-4 13-201 1</inkml:trace>
  <inkml:trace contextRef="#ctx0" brushRef="#br0" timeOffset="197875.5686">8439 17569 603 0,'-3'11'392'0,"2"12"22"31,1-11-217-31,0-1-33 0,5 43-74 0,4 3-37 15,9-2-4-15,-1-28-75 16,1-13-433-16</inkml:trace>
  <inkml:trace contextRef="#ctx0" brushRef="#br0" timeOffset="198144.7348">8835 17581 926 0,'-1'9'407'0,"1"12"-185"16,-5 5-56-16,-10-1-39 16,1 0-25-16,-13-2-44 15,-5-4-14-15,2-10-13 16,-1-8-5-16,6-11-9 16,2-7-5-16,7-5-11 0,5-1-3 15,14 2-6-15,9 4-1 16,11 6-2-16,7 7 4 15,0 9 11-15,-2 8 6 16,0 9 6-16,-6 3-1 16,-2 1-7-16,3 1-11 15</inkml:trace>
  <inkml:trace contextRef="#ctx0" brushRef="#br0" timeOffset="198532.5328">8950 17622 759 0,'5'-4'351'15,"8"4"-125"-15,5 5-58 16,3 9-31-16,2 4-21 16,-3 6-27-16,0 2-7 15,-5-2-7-15,-4-3-12 16,0-11-23-16,-1-5 1 15,3-14-1-15,3-7 0 16,8-8-8-16,6-4-11 16,-2 1-43-16,-5 3-70 0</inkml:trace>
  <inkml:trace contextRef="#ctx0" brushRef="#br0" timeOffset="198791.986">9367 17578 1207 0,'0'-4'519'0,"-3"3"-302"0,1 0-74 15,0 1-83 1,1 0-19-16,-2 24-3 16,1 36-1-16,6-33-5 0,10 2-9 15,8-10-10-15,6-6-1 16,2-13 3-16,1-7 2 0,-7-12 4 15,-1 0-1-15,-9-3-4 16,-6 0-5-16,-6 6-20 16,-2 2-56-16,0 3-167 15,-1 2-158-15</inkml:trace>
  <inkml:trace contextRef="#ctx0" brushRef="#br0" timeOffset="198902.3106">9494 17358 689 0,'-2'-12'468'31,"-4"-11"-21"-31,3 15-225 0,-1 7-80 0,1 10-51 16,0 7-152-16</inkml:trace>
  <inkml:trace contextRef="#ctx0" brushRef="#br0" timeOffset="199356.9259">9847 17601 636 0,'-7'-6'361'16,"-1"0"-51"-16,-8 2-137 15,-7 3-28 1,2 9-44-16,-3 0-20 0,4 9-40 15,4 5-14-15,15 2-14 16,9 7-5-16,15-2 2 0,6-5 1 16,5-10 7-16,2-8 3 15,-10-8 17-15,-7-8 22 16,-15-2 3-16,-16-3-4 16,-14 1-22-16,-9 5-24 15,-3 5-13-15,5 4-29 16,12 6-159-1,9 4-157 1</inkml:trace>
  <inkml:trace contextRef="#ctx0" brushRef="#br0" timeOffset="199544.8127">10000 17599 983 0,'5'-6'497'0,"2"-5"-156"16,1 9-104-16,-3 12-88 15,0 14-40-15,2 18-41 16,-1 5-5-16,2 16-31 16,-1 0-8-16,-4-2-13 15,-3-7 1-15,0-19-98 16,-3-8-80-16</inkml:trace>
  <inkml:trace contextRef="#ctx0" brushRef="#br0" timeOffset="199700.7547">10065 17722 1186 0,'4'0'509'15,"10"2"-275"-15,4 2-81 16,6 4-88-16,7 0-23 16,-1-5-30-16,-4-2-8 15,3-3-288-15</inkml:trace>
  <inkml:trace contextRef="#ctx0" brushRef="#br0" timeOffset="200124.4754">10695 17588 780 0,'-8'8'409'0,"-4"10"-141"16,-11 0-108-16,-6 3-37 15,-13-4-67-15,-3-7-14 16,0-4-13-16,2-8-6 16,10-7-7-16,5-4-3 15,10-3-8-15,10 0-5 16,12-2-6-16,8 3-6 16,14 7 14-16,4 0 9 15,5 17 33-15,3 8 18 0,4 11 6 16,-4 9-2-16,-5 1-24 15,-4 0-14-15,-7-5-45 16,-5-9-83-16</inkml:trace>
  <inkml:trace contextRef="#ctx0" brushRef="#br0" timeOffset="200785.2553">10795 17587 1066 0,'1'-3'428'16,"9"0"-241"-16,7 3-112 15,16 0-40-15,6 4-2 16,5-10-17-16,-3 0-3 0,-5-2 0 16,-8-2 0-1,-15 9-3-15,-9-1-5 0,-18 4-5 16,-7 8-2-16,-11 3-1 16,-1 5 1-16,5 5 0 15,8-3-2-15,18 3-3 16,6-4 2-16,17 2 3 15,7-4 2-15,14-4 3 16,5-7 2-16,-1-10 3 16,1-2 0-16,-11-11 2 15,-5 0 0-15,-12-1-1 16,-6 3-1-16,-2 2-13 16,-7 7 17-16,0 7 2 15,-1 2 3-15,-3-3 14 16,0 0-20-16,0 1-3 0,0 8 0 15,0-6 3-15,-1 2 2 16,0-5 4-16,0 0 0 16,0 0-8-16,0 0-4 15,-1 0-6-15,2-1-3 16,0 0-2-16,11-4 1 16,45-12 1-16,-23 16 0 0,-3 1 1 15,1 1 2-15,-8 4 14 16,-6-2 23-1,-14 5 58-15,-7 1 16 0,-20 3-4 16,-2-1-19 0,-5 1-57-16,1-2-16 0,17-1-78 15,12 2-77-15</inkml:trace>
  <inkml:trace contextRef="#ctx0" brushRef="#br0" timeOffset="201319.4758">12469 17512 609 0,'-5'-5'375'15,"-3"-3"12"-15,-17 10-205 16,-5 3-20-16,-7 14-40 16,3 2-27-16,14 12-44 15,3 4-14-15,20 2-16 0,8 1-3 16,21-6 0-16,12-5 0 15,12-16 0-15,0-6 1 16,-12-16 6-16,-16-9 2 16,-32-6-2-1,-18-2-5-15,-28 4-10 16,-5 6-9-16,5 7-15 0,7 8-42 0,24 3-186 31,11 4-176-31</inkml:trace>
  <inkml:trace contextRef="#ctx0" brushRef="#br0" timeOffset="201564.6084">12651 17582 896 0,'2'-5'435'16,"6"-1"-165"-16,-1 0-54 0,-2 12-100 16,-1 3-32-16,-1 5-39 15,1 7-1 1,4-1-2-16,1 9-6 0,6 1-11 15,4 0-3 1,6-6 2-16,8-6 2 0,6-15 8 16,-5-7 25-16,-6-14 9 0,-8-4 0 15,-19-4-10 1,-4 5-28-16,-15 4-55 0,-4 4-79 16</inkml:trace>
  <inkml:trace contextRef="#ctx0" brushRef="#br0" timeOffset="201920.2866">12972 17413 974 0,'-2'0'419'15,"2"11"-235"-15,2 9-11 16,5 22-65-16,4 6-20 0,3 12-25 15,1 6-14-15,-2-3-18 16,-1 3-5-16,-5-10-12 16,-1-7-14-16,-4-21-147 15,0-11-337-15</inkml:trace>
  <inkml:trace contextRef="#ctx0" brushRef="#br0" timeOffset="202301.5639">13035 17650 918 0,'7'-1'407'16,"6"-7"-163"-16,14 8-177 15,5 4-25-15,5-2-18 16,-5 1-6-16,-4 0-7 16,-1-4 2-16,-10-2-31 0,0 0-6 15,-8 1-7-15,-2 3-9 16,-1 4 27-16,2 7-1 15,-1 1 35-15,2 0 20 16,-3-1 28-16,-3-2 21 0,0-5 10 16,-3-5-3-16,0-6-20 15,-1 5-13 1,-1-2-41-16,1-20-11 0,7-35-7 16,2 33-4-16,11 3-2 15,0 2-2-15,3 11-1 16,-2 2-1-16,-3 8 0 15,-2 7 1-15,1 11 2 16,-1 4 2-16,-3 7 4 16,-2 0-1-16,-3 0-1 15,-1-4 45-15,-1-6-172 16,1-4-122-16</inkml:trace>
  <inkml:trace contextRef="#ctx0" brushRef="#br0" timeOffset="202485.5862">13686 17519 736 0,'0'1'410'0,"5"11"-55"16,-4 4-99 0,-1 13-110-16,1 5-20 15,-1 3-52-15,-1-1-15 16,-2-5-23-16,1-6-40 0</inkml:trace>
  <inkml:trace contextRef="#ctx0" brushRef="#br0" timeOffset="202891.5298">13648 17223 927 0,'3'-8'434'0,"1"-6"-177"16,2 10-115-1,-1 17-80 1,0 7-31-16,1 17-93 16,6 2-139-16</inkml:trace>
  <inkml:trace contextRef="#ctx0" brushRef="#br0" timeOffset="203266.2275">14085 17424 779 0,'-10'-2'394'0,"-5"-4"-114"0,1 12-174 16,1-1-36-16,8 5-53 15,7 4-11-15,7-5-1 16,10 3 2-16,1-10 4 15,0-1 0-15,-8-1 0 16,-6 0 0-16,-12 5-3 16,-9-1-2-16,-12 6-3 15,-8 5-6-15,-1 1 31 16,6 3 12-16,17 3 4 16,8-2 9-16,16 2-32 15,11-4-10-15,13 0-1 0,3-6-2 16,2-5-1-1,-5-3 1-15,-6-8-21 16,-6-1-42-16,-1-7-145 16,5 0-286-16</inkml:trace>
  <inkml:trace contextRef="#ctx0" brushRef="#br0" timeOffset="203727.5929">14397 17522 652 0,'0'-6'379'15,"-7"-12"-29"-15,-5 3-55 0,-10 1-84 16,-5 3-41-16,0 11-84 15,1 6-30-15,8 13-40 16,5 9-9 0,11 5-6-16,5-2-1 0,16-2 2 15,3-3-1-15,8-11 3 16,-4-4 0 0,-4-9 4-16,-6-5 4 0,-11-4 0 15,-4-3-9-15,-8-2-37 16,-2 5-20-16,1-3-39 15,0-2-23-15,9 1-31 0,8-5 1 16,10 2 31-16,4 6 31 16,3 3 82-1,-3 5 46-15,-1 7 59 16,-3-1 24-16,-3 3 32 16,-4 4-12-16,-6 2-23 15,0 0-17-15,-5-3-44 0,1-6-18 16,4 0-27-1,4-3-5-15,2-6-5 16,6-3-2-16,2-8-6 16,0 1 0-16,-2 0-2 0,-1 2 2 15,-4 6-1-15,-6 1 0 0,3 10 0 16,-4 4-1 0,-2 5 3-16,1 6 1 0,-2-5 2 15,4 0-1 1,-2-2-76-16,5-5-99 15</inkml:trace>
  <inkml:trace contextRef="#ctx0" brushRef="#br0" timeOffset="204006.4278">14958 17550 573 0,'8'2'337'0,"12"6"1"31,1 2-45-31,8 2-47 0,3 8-29 0,-3-5-45 32,-1 0-22-32,-10 0-45 0,-7-7 1 0,-8 2-26 15,-4 0-12-15,-12-3-14 16,1-2-16-16,-15-4-75 15,1-1-88-15</inkml:trace>
  <inkml:trace contextRef="#ctx0" brushRef="#br0" timeOffset="204828.9452">15820 17618 485 0,'3'-6'264'15,"4"-4"-84"-15,10-3 15 16,3-2 12-16,14 5-41 0,5 1-32 16,8 8-67-16,4 1-16 15,-10 1-35-15,-11 1-3 16,-10 0-1-16,-10-2 3 15,-14 0-1-15,-3 4 0 16,-10-4-4-16,-7 3-4 16,1 4-1-16,-4 1 0 15,5 12-1-15,9-1-1 16,15 10-2-16,13 1-1 16,13 1 0-16,4 2 0 15,13-13 3-15,4-5 0 0,3-15-4 16,0-9-8-1,-11-12-3-15,-10-5 1 16,-14-3 9-16,-6 0 7 16,-12 4 4-16,-6 2-1 0,-9 2 7 15,-5 6 8-15,-4 2 5 16,3 4 0-16,1 10-15 16,5 6-12-16,8 5-8 15,1 3-2-15,7 4 5 0,5 1 1 16,9 1 4-1,6 1 0-15,6-6 3 16,6-2 0-16,0-10 2 16,0-4 2-16,-2-7 2 0,-7-2 0 15,-7-5 2 1,-5 3-3-16,-8 0-2 0,1 4-3 16,-1 5-11-1,1 1-1-15,2 10-1 0,4 3 2 16,-1 7 7-16,6 2 1 15,0-2 2-15,4-3 15 16,5-7 21-16,-3-6 20 16,1-8 30-16,-4-9 0 15,-6-9 0-15,-5-2-16 16,-4 0-30-16,-5 0-15 16,-5 7-39-16,-2 3-63 15,0 9-234-15</inkml:trace>
  <inkml:trace contextRef="#ctx0" brushRef="#br0" timeOffset="205646.5393">17670 17540 558 0,'-7'-9'320'0,"-12"-8"-14"16,-5 0-111-16,-9 3-48 0,1 5-23 16,7 3-44-16,6 6-28 15,13 12-43 1,9 2-7-16,13 6-3 0,-1 1 1 15,11-4 6-15,0-5 0 16,-5-2 0-16,-1-2 2 16,-13-8 11-16,-7 3-1 0,-10-7-2 15,-7 1-2-15,-9 2-13 16,2 1-1-16,2 4-5 16,1 4 4-16,10 11 1 15,2 2 0-15,13 6 7 16,8 0-6-16,6-1 2 15,9-3 0 1,4-10 3-16,2-7 1 0,1-14-8 16,-3-7-16-1,-12-10-13-15,-4-1-4 16,-8-6 10-16,-2 1 13 16,1-6 11-16,5-7 1 0,18-2 9 15,9-2 11 1,12 9 45-16,2 12 18 15,-13 21 3-15,-5 12-9 0,-13 25-35 16,-7 8-14 0,-3 10-7-16,3 3-2 15,-3-1-7-15,0-5-3 0,-3-5-2 16,-4-9 0-16,-2-14 0 16,-1-7 4-16,-1-14 7 15,1-6-1-15,-4-7-1 16,-3-2-3-16,-8 3-11 15,-7 4-2-15,-14 16-4 16,-10 6-1-16,-6 15 0 16,4 1 52-16,20-2-191 15</inkml:trace>
  <inkml:trace contextRef="#ctx0" brushRef="#br0" timeOffset="206124.6313">18470 17556 791 0,'3'1'388'0,"-1"11"-120"15,-2 8-65-15,-11 10-82 16,-6 5-17-16,-9-2-37 15,-5-6-15-15,-6-9-17 16,0-6-4-16,5-17-3 0,5-6-1 16,13-12-9-16,9-4-5 15,13-2-13-15,9 4-7 16,14 2-1-16,2 4 2 16,8 15 3-16,-5 4 4 15,-8 12 8-15,1 10 2 16,-8 6 1-1,-1 2-2-15,-2 3 7 0,0-3-91 0</inkml:trace>
  <inkml:trace contextRef="#ctx0" brushRef="#br0" timeOffset="206683.3174">18694 17595 720 0,'7'-2'312'0,"9"-3"-123"16,4-2-63-16,7-1-18 15,3 2-15-15,4 1-36 16,2-1-14-16,-10 0-12 0,-6 0 1 16,-16 1-6-1,-5 3-5-15,-15 0-7 16,-4 2 6-16,-8 6 21 15,-7 2 13-15,7 12 11 0,2-3-6 16,13 7-21-16,11-1-11 16,10 1-8-1,10 2 0-15,10-7-2 16,4-3 1-16,4-11-1 16,-5-7 1-16,-7-11 0 15,-3-4-1-15,-8-4-5 16,-2 1-3-16,-5 3-3 0,-1 3-5 15,0 9-6-15,-1 2-3 16,-3 9-1-16,-1 7 2 16,0 3 5-16,-1 3 2 15,1 1 0-15,0-2 2 16,-4-4 2-16,3-7 1 16,0-7 4-16,3-3-1 15,-2 2-1-15,0-2-1 16,20-16-5-16,30-30 0 15,-25 33-1-15,-1 3 0 0,-2 7-2 16,-3 6-2-16,-9 6 12 16,-1 6 5-16,-5 9 4 15,-2-2 3-15,-3 8-12 16,-2 1-12-16,1-5-574 0</inkml:trace>
  <inkml:trace contextRef="#ctx0" brushRef="#br0" timeOffset="207172.8708">19328 17680 890 0,'0'2'388'0,"8"3"-163"15,5 2-73-15,12 6-30 16,4-5-29-16,0-6-54 16,1-3-8-16,-12-9-9 15,1-1-2-15,-7-4 0 16,-6-5-2-16,-6-1-4 16,-7-1-3-16,-9-3-7 15,-3 6-4-15,-4 10-7 16,-4 5-4-16,2 17-3 15,2 8 1-15,9 9 15 16,8 8 7-16,11 8 11 16,5 1 5-16,7 4-6 15,-1 0-3-15,2-10-5 0,-2-5-3 16,-5-14-14-16,-1-7-73 16</inkml:trace>
  <inkml:trace contextRef="#ctx0" brushRef="#br0" timeOffset="207361.5084">19681 17544 991 0,'0'-3'462'0,"-2"3"-211"16,-3 9-80-16,-1 16-93 15,-1 8-28-15,3 6-21 16,4 4-10-16,2-3 5 15,2-5-50-15,0-10-251 16</inkml:trace>
  <inkml:trace contextRef="#ctx0" brushRef="#br0" timeOffset="207531.6699">19633 17270 1194 0,'0'-6'516'0,"0"-2"-313"0,-3 9-69 16,2 12-102-16,3 4 20 16,5 9-182-16,5 5-168 0</inkml:trace>
  <inkml:trace contextRef="#ctx0" brushRef="#br0" timeOffset="208040.5722">20123 17685 635 0,'2'-8'318'0,"1"-13"-78"0,2-2-43 16,-5 0-26-1,-4-2-18-15,-5 2-38 0,-5 2-13 16,-4 8-30-16,-4 6-16 16,-2 12-22-16,0 8-10 15,5 11-14-15,4 2-2 16,12 7-4-16,3 1-1 16,11-5 1-16,9-4 1 15,7-11 1 1,5-9 3-16,-1-10 2 15,-5-6 2-15,-7-8 0 0,-4 0-2 0,-7-3-1 32,-2 1-2-32,-6 6-4 0,-3 5-4 0,-5 6-5 15,-1 6-2 1,2 10-2-16,2 2 2 0,8 5 6 16,7-1 0-1,12-3 1-15,3-4 3 16,10-7 3-16,0-4 1 15,-5-7 30-15,-2-6 6 16,-14-5 5-16,-5-3 1 16,-9 2-32-16,-5 1-2 15,-3 11-90-15,-1 1-103 0</inkml:trace>
  <inkml:trace contextRef="#ctx0" brushRef="#br0" timeOffset="208217.5058">20597 17672 1025 0,'11'10'466'0,"10"11"-205"0,-1 4-46 16,-10-1-81-16,-6-1-17 0,-16-2-40 16,-7-3-15-16,-11-3-17 31,-1-2-36-31</inkml:trace>
  <inkml:trace contextRef="#ctx0" brushRef="#br0" timeOffset="208705.4093">21364 17329 1130 0,'5'0'469'0,"12"11"-275"16,3 15-47-16,7 24-30 0,7 9-14 15,4 6-26-15,0-4-13 16,0-9-30-16,-6-8-8 16,-10-14-107-16,-3-9-88 15</inkml:trace>
  <inkml:trace contextRef="#ctx0" brushRef="#br0" timeOffset="208884.5006">21687 17403 1075 0,'-10'-2'512'16,"-7"0"-210"-16,-11 12-146 16,-7 8-29-16,-4 7-57 15,-3 5-15-15,2 2-20 16,4 3-7-16,5-2-13 15,8 0-6-15,8-6-83 16,5-4-114-16</inkml:trace>
  <inkml:trace contextRef="#ctx0" brushRef="#br0" timeOffset="209386.0937">21264 17178 759 0,'-2'0'323'0,"0"0"-171"16,7 2-19-16,-5-2-5 16,25 0-4-16,54 2-14 15,-19-2-5-15,11 2-32 16,4 0-21-16,2 2-26 16,-9 1-10-16,-19-3-7 15,-10 1-2-15,-25-3 7 16,-11 0-17-1,-15-7-71-15,-10-5-36 0,-6-2-58 16,0-2 14-16,10-5 68 16,4 4 36-16,15 2 44 0,8 3 6 15,12 8 33 1,1 3 23-16,0 8 32 16,0 3 4-16,-5 9 5 0,-6 5-5 15,-11 1 3 1,-7 3 5-16,-13-2-26 0,-1-5-14 15,2-7-28 1,1-6-8-16,14-6-133 0,5-2-306 0</inkml:trace>
  <inkml:trace contextRef="#ctx0" brushRef="#br0" timeOffset="209864.7619">22224 17692 1171 0,'2'0'534'0,"4"-2"-241"0,1-1-41 15,1 3-71-15,0 0-31 16,-2 0-43-16,-1 1-28 16,-5 1-35-16,0-2-13 15,-1 0-2-15,-1 0 205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0:21:04.6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13868 4621 563 0,'-2'-1'306'0,"-4"-4"-47"16,3 3-32-1,3 2-65-15,0 0-26 16,0 0-48-16,2 8-20 0,4 15-17 15,51 30-12-15,-13-37-22 16,10-3-5-16,6-16 0 16,-2-11 0-1,-7-12-107-15,-9-3-138 0</inkml:trace>
  <inkml:trace contextRef="#ctx0" brushRef="#br0" timeOffset="718.8674">13900 5030 578 0,'-8'13'332'0,"-7"11"-59"0,6 6-169 16,6 1-30-16,6 0-65 15,6-4-8-15,10-5-3 16,4-6 1-16,2-9 4 16,2-10 5-16,-2-16 13 15,-1-8 19-15,-7-12 34 16,-8-3 19-16,-14 0 26 15,-8 3 0-15,-8 4-5 16,-7 6-3-16,-7 14-16 16,0 5-16-16,0 11-32 15,7 7-23-15,12 5-35 16,5-1-14-16,12 3-13 0,6 2 0 16,10-4 11-1,5 2 10-15,11-8 17 16,5-7-47-16</inkml:trace>
  <inkml:trace contextRef="#ctx0" brushRef="#br0" timeOffset="2305.8403">16062 2695 825 0,'1'0'365'15,"-2"6"-174"-15,-6 6-37 16,-7 18-54-16,-5 10-21 0,-5 13-35 15,-3 2-14-15,3-3-15 16,2-8-3-16,7-14-4 0,5-8 0 16,5-16-2-16,5-4 0 15,5-10-2-15,5-4 0 16,7-12 0-16,2-8-1 16,3-10-1-16,1-3 1 15,-1-2-1-15,-1 1 0 16,-3 6 1-1,-3 2 0-15,-4 13 0 0,-3 7-1 16,-4 16 3 0,-1 8 2-16,-3 17 6 15,0 8 1-15,12 16-4 16,-1 6-3-16,13 1-7 16,3-4 1-16,0-11 3 15,0-6 12-15,-5-10-79 16,-6-3-52-16,-9-8-236 15</inkml:trace>
  <inkml:trace contextRef="#ctx0" brushRef="#br0" timeOffset="2465.4395">16001 2973 892 0,'6'0'394'16,"9"-1"-193"-16,5-1-77 15,9-4-69-15,-1 1-19 16,3 2-48-16,0 1-113 16</inkml:trace>
  <inkml:trace contextRef="#ctx0" brushRef="#br0" timeOffset="2834.2725">15916 2565 894 0,'-31'4'360'0,"-35"12"-230"16,5 4-28-16,10 17-39 0,10 9-18 16,17 17-22-16,14 9-4 15,18 9-8-15,12 0 6 16,27-9 3-16,14-6 2 15,38-15 3-15,11-11-4 16,15-28-3-16,3-12 1 16,-13-23 2-16,-2-12 1 15,-29-14 7 1,-20-13 4-16,-35-14 6 16,-24-9 6-16,-36-7 1 0,-24 5 5 15,-39 16-5-15,-13 15 0 0,-11 27-11 16,5 11-12-1,12 21-15-15,5 3-40 0,21 15-194 16</inkml:trace>
  <inkml:trace contextRef="#ctx0" brushRef="#br0" timeOffset="3759.1805">24088 5498 712 0,'-1'-5'365'15,"-1"0"-110"-15,2 5-65 0,0 0-57 16,0 0-18-1,3 30-9-15,10 40-4 0,-8-19-32 16,0 3-15-16,-1 0-27 16,-2-8-11-1,-1-10-17-15,-1-8-37 0,0-16-119 16,-1-6-100-16</inkml:trace>
  <inkml:trace contextRef="#ctx0" brushRef="#br0" timeOffset="4087.7047">24046 5537 899 0,'7'-10'410'0,"10"-10"-180"16,6 3-50-16,12 3-66 16,6 8-33-16,6 9-46 0,1 2-9 0,-15 8-9 15,-12 0-3-15,-14 6-3 16,-11 3 1-1,-12 1 3 1,-2 0-1-16,-2-4-3 0,7-4-5 16,16-9-6-16,6-3-3 15,13 1-2-15,2 0 3 16,-1 7-1-16,2 5 1 0,-10 4 2 16,-4 2 1-1,-13 8 5-15,-12 4 2 0,-14-4 3 16,-8 0 0-1,-6-12 6-15,-1-6-32 16,5-12-109-16,4-6-93 0</inkml:trace>
  <inkml:trace contextRef="#ctx0" brushRef="#br0" timeOffset="4480.5128">24217 5286 1017 0,'-28'-6'466'0,"-27"-5"-224"16,-8 18-112-16,0 11-32 15,2 22-54-15,11 12-17 16,17 17-19-16,8 5-8 15,18 11-8-15,7 8 0 16,17 6 3-16,10-5 3 16,25-14 4-16,15-20 1 15,33-30 5-15,9-16 2 16,11-29 5-16,1-14 3 16,-11-28 9-16,-11-12 3 15,-29-18 37-15,-22-4 19 0,-61-4 34 16,-26 4 9-16,-44 13-41 15,-16 11-25-15,6 21-47 16,6 11-17-16,11 11-35 16,14 3-63-16,8 9-247 15</inkml:trace>
  <inkml:trace contextRef="#ctx0" brushRef="#br1" timeOffset="26092.0094">5558 14553 587 0,'-5'3'237'0,"-9"2"-137"0,6-1-15 16,3-1-12-16,2 0-21 0,4-1-42 16,-1-2-10-1,0 0-4-15,0-1 4 0,0 0 17 16,10-8 10-16,55-64 16 16,-24 17 8-16,35-49 15 15,19-21 3 1,33-26-3-16,29-22-9 0,22 0-23 0,14 1-10 15,13 0-14 1,-9 16-3-16,-14 32-1 16,-17 16 0-16,-47 28 2 15,-16 19 1-15,-41 21 2 16,-13 10 0-16,-22 17 3 16,-10 6 2-16,-15 4 11 15,-3 3 3-15,-7 2 6 16,-5 3 0-16,-2-1-11 15,-3 4-4-15,0-1-10 16,0-3-4-16,5 2-4 16,3-2-1-16,5-2-1 0,2 2-1 15,-1-1 2-15,3-2 0 16,0 0 3-16,0 0 0 16,0 0 0-16,-1 0 0 15,1 0-1-15,0 0 0 16,-6 1 2-16,-8 2 0 15,-38 5 2-15,31-7-1 16,-8 1-1-16,-1-2-3 0,6 2-4 16,-1 1-1-16,13-2-4 15,3 2-4-15,9 0-8 16,2-3-2-16,14-3 0 16,5 0 2-16,12-8 7 15,4 1 1-15,2 0 4 16,-4-2 1-16,-7 4 25 15,-1-1 9-15,-10 1 22 16,-2 0 14-16,-8 1 2 16,-2 3 6-16,-4 2-11 15,1 2-10-15,-1 0-21 16,-1 0-7-16,0 0-4 16,-3 20 3-16,-8 41 1 15,7-29-3-15,-1 1-8 0,3-4-3 16,0-10-5-1,3-2 0-15,3-3-4 0,-1-4 15 16,0 1-133-16,1-4-116 16</inkml:trace>
  <inkml:trace contextRef="#ctx0" brushRef="#br1" timeOffset="27191.8569">7613 11665 701 0,'-28'1'319'0,"-31"6"-151"16,-3 5-60-16,0 17-72 16,-5 9-15-16,1 19-19 15,7 13-11-15,13 19-13 16,16 11 8-16,25 12 11 16,17-4 3-16,48-6 6 15,12-12-4-15,24-23-1 16,7-15 3-16,9-42 7 15,4-17 5-15,-3-44 8 16,-10-17 4-16,-25-29 40 16,-15-11 32-16,-37-5 71 0,-22 1 23 15,-54 17 19 1,-25 12-20-16,-52 31-82 0,-15 22-35 16,-6 44-93-1,-7 20-120-15</inkml:trace>
  <inkml:trace contextRef="#ctx0" brushRef="#br0" timeOffset="46916.9206">20834 5187 215 0,'1'-3'188'0,"2"0"27"15,0-2-42 1,-3 4-13-16,0 0-31 0,0 0-14 16,0 0-23-16,0 0-10 15,0-1-11-15,0 1-5 16,0 1-13-16,0 0-7 16,0 0-8-16,0 0 0 15,0 0 4-15,4 7 3 16,4 16 3-1,3 34 1-15,-14-25-7 16,1-4-6-16,2-9-16 0,6 1-7 16,1-6-8-16,1-6 1 15,0-2-23-15,-3-5-49 16,-4-1-205-16</inkml:trace>
  <inkml:trace contextRef="#ctx0" brushRef="#br0" timeOffset="47679.8955">20876 5150 247 0,'3'-1'202'16,"-3"-5"51"-16,0 0-47 0,0 5-47 16,0 0-23-16,0 0-33 15,0 0-14-15,14-2-26 16,31-31-6-16,-29 31-16 15,-1 6-8-15,-5-1-14 16,2 6-5-16,-4 6-1 16,-5-1 2-16,-1 6 5 0,-3-2 0 15,-11-2 2-15,1 4 0 16,-4-5-3-16,-1 0-2 16,5-8-6-16,-1-2-3 15,2-5-6-15,6 0-3 16,2-2-4-16,5 0-3 15,-3 2 0-15,0 0 2 16,5-2 2-16,4 0 4 0,3 0 5 16,30 8 5-16,-28 5 3 15,-1 9 0-15,0-1-3 16,-6 2 0-16,-5 1-1 16,-2-2 2-16,-6-1 2 15,-2-6 2-15,-6-1 4 16,-3-4 1-1,-7-5 0-15,-1-2-2 0,-5-5-8 16,2-2-3-16,6 0-6 16,2 4-4-16,13 2-9 15,7 1 9 1,7 1-200-16</inkml:trace>
  <inkml:trace contextRef="#ctx0" brushRef="#br0" timeOffset="75765.0574">19090 594 285 0,'0'0'171'0,"-3"0"-24"0,4 1-29 15,-1-1-32-15,0-1-5 16,-1 1 1-1,0 0 5-15,0 0-11 0,-3 11-9 0,-14 42-22 16,2-22-10-16,-6 6-16 16,-3 8-5-16,-10 7-4 15,0-5-2-15,1 0-68 16,3-8-85-16</inkml:trace>
  <inkml:trace contextRef="#ctx0" brushRef="#br0" timeOffset="76222.5108">18688 1373 414 0,'1'-5'269'16,"2"-3"-35"-16,-2 5-72 16,-2 6-25-16,-7 10-41 0,-2 10-13 15,-6 13-2-15,-2 3-8 16,-7 6-25-16,1-2-13 15,-1-4-16-15,0-1-6 16,4 0 4-16,-2-2-56 16,1-2-185-16</inkml:trace>
  <inkml:trace contextRef="#ctx0" brushRef="#br0" timeOffset="76550.7444">18276 2139 600 0,'-5'5'265'16,"-5"11"-86"-16,-5 4-38 16,-4 4-11-16,-2 6-10 15,-2 8-43-15,3 4-14 0,-2 9-20 16,-5-2-11-16,2-3-18 16,1-4-3-16,-4-5-2 15,10-4 0 1,-3-1-103-16,1 2-87 0</inkml:trace>
  <inkml:trace contextRef="#ctx0" brushRef="#br0" timeOffset="76876.1096">17638 3203 431 0,'-2'7'232'0,"-2"6"-68"16,-10 8-42-16,2 5-5 0,-6 8-33 15,-1 4-3-15,-4 3-48 16,-3-2-10 0,-3 1-13-16,-1-3-2 0,9 0-3 15,-2-1-55-15</inkml:trace>
  <inkml:trace contextRef="#ctx0" brushRef="#br0" timeOffset="77176.9967">17183 4095 454 0,'-10'12'195'15,"-7"5"-79"-15,-2 9-48 0,5 7 0 16,-5 3-15-16,2 5-21 16,-3 0-23-16,-6 1-2 15,2 1-4-15,-1-4 3 16</inkml:trace>
  <inkml:trace contextRef="#ctx0" brushRef="#br0" timeOffset="77463.5993">16787 4797 641 0,'-3'4'246'0,"-4"2"-149"16,-1 6-55-16,-1 11 7 16,-4 4 12-16,-3 8 7 15,-3 5-11-15,0 1-15 16,4 2-10-16,-5-1-17 15,-1 0-4-15,1-4-3 16,0-1-22-16,2-4-187 16</inkml:trace>
  <inkml:trace contextRef="#ctx0" brushRef="#br0" timeOffset="77732.7306">16301 5699 741 0,'-8'15'269'15,"-12"22"-208"-15,0 3-52 0,4 3-7 16,0 4-1-16,-1-3 24 15,3-2 2-15,-1-1 1 16,2 0 1-16,5 2-24 16,-3-2-2-16,8 1-127 15</inkml:trace>
  <inkml:trace contextRef="#ctx0" brushRef="#br0" timeOffset="78657.6371">19103 624 414 0,'-7'3'221'0,"-3"4"-51"0,-7 6-64 15,-2 1-15-15,-1 5-21 16,-3 2-14-16,-5 2-21 15,-2 1-5-15,-2-2-14 16,0-3-1-16,14-7 9 16,4-3-2-16,14-9 1 15,8-3-2-15,8-12-12 16,10-3-2-16,6-5-3 16,-3-4 0-16,3 3 2 15,-3-3 4-15,-7 4 13 16,2 1 4-16,-10 13 8 15,-4 0-3-15,-5 8-4 16,-2 8 5-16,-3 5 9 16,-1 10 5-16,-2 13 2 15,-1 3-9-15,7 11-16 16,-1 2-7-16,11-5-8 0,3-9-2 16,4-10-96-16,8-10-120 15</inkml:trace>
  <inkml:trace contextRef="#ctx0" brushRef="#br0" timeOffset="79177.3311">19503 719 473 0,'-3'-2'271'0,"-3"-3"-38"15,-3 5-61-15,-5 9-69 0,-1 6-25 16,-2 10-36-16,2 6-11 16,10 1-14-16,6 4-4 15,12-6-5-15,3-6-2 16,5-6 1-16,-1-9 5 15,-1-9 8-15,3-5 5 16,1-9 3-16,-2-4-3 16,-3-8-4-16,-4 0-4 15,-6-1-5-15,-3 4 0 0,-5 11 0 16,0 5-1-16,-7 11-5 16,0 7-2-16,-2 12-5 15,0 8-1-15,1 8-1 16,-3 4 1-16,-2 6 1 15,2 4 0-15,-6 3 16 16,-3 4 6-16,-15-3 6 16,-6-2 3-16,-5-16-10 15,5-9 0-15,11-30-4 16,7-12-2-16,8-22-8 16,7-8-4-16,10 2-4 15,3 2-33-15,8 15-137 16,0 4-257-16</inkml:trace>
  <inkml:trace contextRef="#ctx0" brushRef="#br0" timeOffset="80094.9485">15977 6356 379 0,'-3'0'231'0,"-1"-1"-13"15,0 3-38-15,3-2-40 16,0 0-11-16,0 0-18 16,-8 18-9-16,-20 35-33 0,14-23-15 15,-1 6-19-15,-2 3-6 16,-2 2-8-16,-1-2-4 15,3-7-6-15,0-7-2 16,10-10-2-16,2-4-55 16</inkml:trace>
  <inkml:trace contextRef="#ctx0" brushRef="#br0" timeOffset="88261.4799">15886 3603 364 0,'0'-3'225'15,"0"0"-35"-15,4 3-40 16,-4 0-15-16,11 3-29 15,50 25-12-15,-19-6-28 16,5 1-6-16,-7 6-16 0,3 1-5 16,0 2-11-1,4 2-10-15,9-3-9 0,3 0-3 16,1-2-60 0,-3-5-61-16</inkml:trace>
  <inkml:trace contextRef="#ctx0" brushRef="#br0" timeOffset="88664.2914">16839 4021 497 0,'0'-1'250'0,"0"1"-90"0,4 0-19 15,-4 0-32-15,2 0-11 16,28 10 5-16,40 18-5 0,-21-9-18 16,1-2-8-16,1 9-24 15,0 1-13-15,1 7-17 16,0 0-6-16,5 2-1 16,0-2-6-16,-1-2-75 15,-4 0-74-15</inkml:trace>
  <inkml:trace contextRef="#ctx0" brushRef="#br0" timeOffset="89121.2736">17931 4553 428 0,'2'0'285'0,"5"0"66"15,8 3-127-15,12 10-66 0,7 6-8 16,11 14-42-16,5 1-25 15,11 5-34-15,6-2-11 16,6-2-25-16,1-2-4 16,-5-3 0-16,-5-4-28 15,-1-3-305-15</inkml:trace>
  <inkml:trace contextRef="#ctx0" brushRef="#br0" timeOffset="89658.698">18949 5059 568 0,'-2'-5'292'0,"-3"3"-77"15,5 0-20-15,0 2-35 0,0 0-20 16,8 2-39-16,22 9-22 15,58 33-39-15,-33-8-12 16,21 8-15-16,-1-3-4 16,-4-2-7-1,9-3-33-15,-9-6-92 0,-1-2-64 16</inkml:trace>
  <inkml:trace contextRef="#ctx0" brushRef="#br0" timeOffset="90181.1749">20020 5549 319 0,'-4'-6'264'0,"-8"-3"18"0,8 2-42 16,0 0-23-16,1 5-53 16,3-1-27-16,2 0-29 15,-2 3-13-15,0 0-25 16,23 9-10-16,48 31-24 15,-19-8-9 1,13 8-12-16,-2 0-3 0,0-2-7 16,1 2-1-16,7-6-43 15,1-2-48-15,-3-6-188 16</inkml:trace>
  <inkml:trace contextRef="#ctx0" brushRef="#br0" timeOffset="90630.1581">20948 6017 270 0,'-6'-5'240'15,"-4"-2"21"-15,1 4-24 16,4-2-18 0,5 5-45-1,2 1-15-15,-2-1-33 16,6 3-19-16,24 2-24 15,58 46-14-15,-26-22-29 16,2-2-9-16,-2 0-17 16,-6 0-7-16,-3-4-2 15,4 0 0-15,7 0-49 16,2 1-58-16,-5-2-259 16</inkml:trace>
  <inkml:trace contextRef="#ctx0" brushRef="#br0" timeOffset="91147.5987">21835 6456 866 0,'9'5'404'0,"10"7"-172"15,9-2-33-15,11 7-68 16,7 1-35-16,8 4-46 16,3 1-19-1,1 1-17-15,-6 1-3 0,-4 0-5 16,-8 0 0-16,2 2-44 16,2-2-62-16,9 1-195 15</inkml:trace>
  <inkml:trace contextRef="#ctx0" brushRef="#br0" timeOffset="91679.0721">22725 6878 508 0,'-3'-1'295'0,"-4"-4"-22"16,3 3-59-16,4 2-47 15,1 0-30-15,-1 0-47 16,0 0-14-16,4 1-24 16,11 12-5-16,35 31-12 15,-26-28-9-15,10-1-14 16,12 3-4-16,9-1-3 16,-1-3-1-16,0-1-37 15,-6-3-39-15,-8-2-104 0,-5-3-83 16</inkml:trace>
  <inkml:trace contextRef="#ctx0" brushRef="#br0" timeOffset="92111.4371">23342 7247 559 0,'-1'0'348'0,"-9"2"13"16,-4-2-109-16,15 1-89 0,-1 4-39 0,12 1-65 16,12 3-28-1,20 3-18-15,3 0-2 16,7 3-3-16,0-1-3 15,-6 0-1-15,-4-4-1 16,-10 1-15-16,-6-1-27 16,-11-1-75-16,-5-1-88 15</inkml:trace>
  <inkml:trace contextRef="#ctx0" brushRef="#br0" timeOffset="92606.3342">23504 7521 602 0,'-8'-2'323'0,"-6"2"-42"16,2-2-26-16,6 1-40 0,0 1-35 15,14-3-83-15,6 2-29 16,13-1-41-16,11 1-7 16,10-2-6-16,1 2-4 15,-3-1-4-15,2-3-2 16,-12-1 0-16,-2-4-1 0,-2 0 0 16,-9-2-1-1,-8 3-1-15,-9 1 1 16,-16-1 0-16,-8-3 1 0,-10-6 2 15,1-3 9-15,0-10 7 16,3-4 1-16,4-5-1 16,-4-4-8-16,7 10-76 15</inkml:trace>
  <inkml:trace contextRef="#ctx0" brushRef="#br0" timeOffset="94167.1171">23591 7752 974 0,'0'1'410'0,"5"8"-212"15,5 12-73-15,10 15-41 16,4 6-8-16,7 15-15 16,2 1-14-16,-4-1-15 15,-5 0-2-15,-9-12-11 16,-3-6-1 0,-1-16-68-16,-4-7-60 0,-6-10-108 0,0-6-183 15</inkml:trace>
  <inkml:trace contextRef="#ctx0" brushRef="#br0" timeOffset="94714.9675">23875 7846 377 0,'1'-2'246'0,"2"-2"-19"16,-2 2-58-16,-1 1-20 16,0 0-30-16,-1 1-16 15,-1 0-33-15,1 0-15 16,0 0-26-16,0-1-9 15,0 0-12-15,0 0-3 16,-1-1-6-16,1 2-3 16,0 0-1-16,0 0-1 0,-16 15 5 15,-40 40 1-15,9-19 2 16,-6 7 5-16,-13 3 4 16,5 5 1-1,19-10-2-15,7-8-2 0,25-19-95 16</inkml:trace>
  <inkml:trace contextRef="#ctx0" brushRef="#br1" timeOffset="124046.2757">4569 15506 919 0,'2'1'386'15,"16"0"-185"-15,16 2-44 16,53 5-45-16,22-5 2 0,44-3-29 16,21 0-21-1,-4-4-31-15,-3-1-1 0,-24 7-156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1:05:50.2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14586 5590 390 0,'2'4'216'16,"-1"-2"-41"-16,1-1-35 0,-2-2-39 16,0 0-8-16,0 0-3 15,0 0 1 1,18-20-10-16,30-39-13 0,-19 15-16 15,3-6-4-15,8-9-10 16,1-3-6-16,-3 5-14 0,-4 9-5 16,-11 14-2-16,-4 10 0 15,-11 14 2 1,-2 4 0-16,-5 6-33 16,-1-2-72-16</inkml:trace>
  <inkml:trace contextRef="#ctx0" brushRef="#br0" timeOffset="340.2831">15117 4818 363 0,'-1'2'257'0,"-1"-2"15"16,1 0-114-16,0 0-31 15,0 0-52-15,0 0-23 0,0 0-34 16,0 0-8-16,-1 0 5 15,1 0 7-15,0 0 20 16,1 0 9-16,0-1 11 16,14-24 8-16,39-53 1 15,-24 24-6-15,0-5-16 16,3-1-14-16,6 14-18 16,-4 1-5-16,-2 11-3 15,-7 5-1-15,-7 4 2 16,-4 5 0-16,-7 7-4 15,-1 4-35-15,-6 4-142 16,0 3-185-16</inkml:trace>
  <inkml:trace contextRef="#ctx0" brushRef="#br0" timeOffset="733.6188">15611 3979 317 0,'0'4'211'0,"0"2"3"16,-4-1-40-16,8-2-38 16,0-6-7-16,5-9-8 15,5-3-3-15,2-15-30 16,6-3-15-16,9-16-20 16,7-7-5-16,8-11-11 15,3-3-4-15,-2 8-11 16,-2 7-6-16,-9 17-5 15,-5 8-1-15,-14 12-2 16,-8 3-1-16,-6 11-110 16,-7 2-154-16</inkml:trace>
  <inkml:trace contextRef="#ctx0" brushRef="#br0" timeOffset="1719.7951">16444 2555 272 0,'-1'1'156'0,"-1"0"-6"0,1-2-17 15,1 0 1-15,0 0-3 16,0-1-10-16,3-3-2 16,5-21-18-16,42-28-7 15,-14 17-10-15,1-8-3 0,6-10-7 16,3-5-8-16,-8 1-19 16,-1 7-12-16,-11 18-17 31,-6 8-3-31,-12 15-4 0,-4 5 6 0,0 0-120 15,-1 3-152-15</inkml:trace>
  <inkml:trace contextRef="#ctx0" brushRef="#br0" timeOffset="2262.7707">16894 1920 402 0,'0'0'241'0,"0"-3"-31"16,3-1-23-16,-3 2-33 15,2 0-19-15,27-23-22 0,33-43-16 16,-21 16-21-16,-2-5-6 15,3-3-3-15,2 4-2 16,-5 9-19-16,-1 9-10 16,-15 13-12-16,-6 7-6 0,-13 10-37 15,-1 2-85-15</inkml:trace>
  <inkml:trace contextRef="#ctx0" brushRef="#br0" timeOffset="2954.9616">17403 1205 248 0,'0'0'198'0,"-1"-3"41"15,1 1-21-15,0 1-44 16,0 0-18-16,0 0-28 15,0 0-13-15,2-8-32 0,3-2-14 16,19-31-25-16,-11 27-3 16,4-5-4-1,7-7-1-15,6-9-4 16,5-4-8-16,7-12-12 16,4-5-3-16,9-8-3 15,-8 2 1-15,-13 13 2 0,-6 14 2 16,-24 20-76-16,-6 15-120 15</inkml:trace>
  <inkml:trace contextRef="#ctx0" brushRef="#br0" timeOffset="3817.4244">18050 405 538 0,'0'0'257'16,"-3"1"-80"-16,1 2-21 16,1-3-20-16,0 0-23 15,-28 9-40-15,-43 38-13 16,23-27-18-16,-2 2-7 0,0-4-12 15,10 3-5 1,12-4-10 0,6-5-2-16,13 0-7 15,4-10-7-15,8 0 3 0,5-4 3 16,15-11 4-16,5 5 7 16,13-16-3-16,7-1-1 15,6-3-2-15,0-2 0 16,-6 6 0-16,-3-4-1 0,-13 2 2 15,-5 2-1-15,-9 3 23 16,-8 10 2-16,-8 11 7 0,3 6 16 31,-9 16 5-31,0 8 7 0,2 6 3 16,0-2-11-16,3 2-24 16,1-6-7-16,-1 1-9 15,0-1-2-15,2-4-38 16,-2-1-96-16</inkml:trace>
  <inkml:trace contextRef="#ctx0" brushRef="#br1" timeOffset="12763.3671">15883 6600 395 0,'-5'0'216'0,"-9"1"-28"15,5-3-12-15,6-5-36 16,3-4-28-16,10-12-50 16,7-4-14-16,9-17-11 0,11 0-2 15,0-7 4-15,0 2 6 16,-9 17 13-16,-9 4 1 16,-12 21 4-16,-6 7-3 15,-6 15-13-15,-12 8-2 16,-7 12-6-16,-8 5-1 15,-7 6 3-15,2 0 5 16,6-5-1-16,3-7 1 0,13-20 0 16,5-6-11-16,7-16-15 15,6-8-8-15,11-13-12 16,4-4-1-16,15-5-2 16,5-5 1-16,7 0 0 15,-3-4 2-15,-11 13 3 16,-8 5-1-16,-19 23 6 15,-4 16 0-15,-20 25 4 16,-9 10 3-16,-15 10-3 16,-5 1-1-16,1-2-1 15,6-5-4-15,12-4 5 16,7-9 0-16,11-16-1 16,10-8 1-16,10-22-5 15,7-13-3-15,13-20 0 16,4-10-1-16,11-6-1 0,4 3 1 15,-2 5 0-15,-5 11 1 16,-17 19 0-16,-10 14 2 16,-19 30 3-16,-11 16 4 15,-21 23 7-15,-9 8-1 16,-8 9 1-16,4-2-1 16,11-21-1-16,9-10 4 15,12-34 4-15,7-14-2 0,14-31-8 16,9-15-5-16,16-23-10 15,5 0 0-15,12 3 2 16,1 6-1-16,-1 15 2 16,-3 5 3-16,-19 20 2 15,-8 13 3-15,-19 24 2 16,-13 15 1-16,-17 20-1 16,-11 6-2-16,-6 12-3 15,-1 2-1-15,9-5 0 16,5-5 0-16,18-29 1 15,11-12 2-15,10-31 0 16,10-21-3-16,13-30-4 16,8-13-2-16,14-7-1 15,7 0 1-15,8 4 0 16,1-1-1-16,-7 11 2 16,-16 10 0-16,-20 32 1 0,-15 24 2 15,-16 36 0-15,-7 14 1 16,-19 24 0-16,-5 1-1 15,-7-7-1-15,4 0 0 16,5-10-1-16,4-3 1 16,10-11 0-16,8-13 1 15,14-25-1 1,7-14-5-16,14-25-2 16,5-7-1-16,10-12 0 0,2-4 4 15,12-11 0-15,6-11 0 16,5-13-1-16,-1 2 1 0,-12 20 2 15,-8 20 1-15,-18 33 0 16,-7 15 1 0,-13 17-3-16,-9 11 0 15,0 30 2-15,-3 8-3 0,-5 17 2 16,1 2-1-16,-9-16-1 16,6-4 3-16,3-19-1 15,4-12 0-15,16-27-1 16,7-15-1-16,18-43-3 0,7-25-1 15,8-34 1-15,-5-9 2 16,2 7 1 0,1 5 2-16,0 14 0 0,-1 10 1 15,-15 21 2-15,-10 17 1 0,-17 37-2 16,-8 19 0-16,-12 36-2 31,-3 14 0-31,-4 30 3 0,1 3 1 16,3-2 0-1,3 8 1-15,7-4-4 0,1-6 0 16,13-23-2 0,4-20-1-16,15-57-1 0,4-33-1 15,16-45 1 1,4-10 1-16,5-18 0 16,3-5 0-16,5 6 3 0,0-4 0 15,-4 24 0-15,-6 22 0 16,-19 30 2-16,-12 17 1 15,-22 34 0-15,-7 21-1 16,-19 28 0-16,-6 17-2 16,-2 30-3-16,0 6 0 15,7 3 4-15,3-7-1 0,15-28 4 16,5-17-2-16,15-37-5 16,9-19 0-16,15-41-1 0,8-23-1 0,13-43 2 15,8-11 0-15,-1-4 2 31,1 7 1-31,-7 22-1 16,-8 8 0-16,-14 21 1 16,-13 17 2-16,-16 46-3 15,-12 22-2-15,-26 45-2 16,-8 17-2-16,-19 33 4 16,4 14 0-16,8 6-2 15,4 2-1-15,15-15 1 16,5-20 1-16,25-40-1 15,9-29 0-15,11-66-1 0,12-30-2 16,11-36 4-16,5-14 0 16,12-14 1-16,4 0 1 15,2 5 1-15,-5 6 0 16,-4 24 1-16,-12 14 0 16,-24 33 2-16,-9 24-1 15,-29 52-2-15,-8 25-1 0,-18 32-1 16,-7 16 0-1,-1 24 1-15,4 2 0 0,9 5 2 16,5-12-2-16,18-36 1 16,10-21-2-16,16-68-4 15,17-33-1-15,21-53 0 16,8-16 1-16,23-42 2 16,4 0 2-16,0-7 0 15,2-7 1-15,-15 32 0 16,-6 3 1-16,-13 25 1 15,-11 23 1-15,-15 41 0 0,-14 24 0 16,-19 38-3-16,-13 15 0 16,-12 39-1-16,-1 17 0 15,-13 20 1-15,-3 14-1 16,-1 6 1-16,-2 0 1 16,27-33 0-16,13-26-3 15,28-68-5-15,16-39-2 16,19-59-3-16,7-21 3 0,2-18 3 15,-1-3 3-15,2 11 2 16,-3 0 1-16,3 4 1 16,2 1-1-16,-8 20 2 15,-5 10 0-15,-18 33 3 16,-15 21-1-16,-25 42 0 16,-14 23-2-16,-21 41-3 15,-8 18 0-15,-3 28 0 16,1 9 0-16,-4-11 3 15,9-10-1-15,18-38-1 16,15-26-2-16,37-36-5 16,9-23-1-16,18-38-1 15,3-22 3-15,5-32 2 16,0-7 1-16,1-2 1 16,4 0-2-16,2 4 0 15,3-3 0-15,-4 15 2 0,-7 14 3 16,-20 36 3-16,-11 20 1 15,-25 29-5-15,-11 13-2 16,-18 36-4-16,-12 18 0 16,-6 24 3-16,-2 14 2 15,4-7 1-15,9-6 0 16,16-22 0-16,9-16 0 16,18-32-6-16,5-24-1 0,14-41-5 15,8-15-2-15,11-26 5 16,7-10 1-16,9-6 4 15,3-3 2-15,4 4 1 16,-4 5 0-16,-5 11 1 16,-6 7 1-16,-17 19 1 15,-7 14 0-15,-19 35 1 16,-9 15-2-16,-11 37-1 16,-11 13 0-16,-13 17-1 15,-5 9 1-15,-6-8 0 16,9-3 1-16,19-18 0 15,8-16-1-15,15-28-2 16,3-16 0-16,9-20-1 16,3-10-1-16,7-18 2 15,1-3 1-15,0-1 0 0,0 5 0 16,2 4 1-16,4 1 0 16,0-2-1-16,1-2 0 15,-10 8 0-15,-4 6 1 16,-7 19-2-1,-3 10-1-15,-1 17-2 16,-1 9 0-16,-2 14 3 16,-2 2 0-16,1 2 1 15,2-6 1-15,-1-7 1 0,1-2 0 16,-2-9 1 0,-5-6 1-16,5-5 2 0,-4-5 0 15,-2-6-1 1,0-2-1-16,1-8-3 15,-1-4-1-15,3-4 0 0,4 1 0 16,0 1 0-16,1 1-1 16,3 6-1-16,1 4-2 15,4 6-2-15,1 2 0 0,8 5 0 16,-2 0 2-16,6 5 2 16,-3 1 0-16,-3-2 2 15,0 2 0-15,-10-2 2 16,2 2 1-16,-7 0 1 15,-6-3 2-15,0 1 1 0,-7-4-1 16,0-2-1-16,-1-3 1 16,-3-5-3-16,4-1-2 0,-3-1-1 15,6 1-1 1,6 2-3-16,2 1 0 16,6 2-3-1,2 3 1-15,6 4 0 16,3 2 1-16,0 5 2 0,-2-2 1 15,-1-1 1 1,1-2 1-16,-1 0 2 16,-1-3-1-16,-4 0 4 15,0-2 0-15,-8-7 2 16,-5-1 1-16,-2-3-2 16,-4-3-2-16,1 3-2 0,0-2-1 15,3 5-1-15,5 3-1 16,1 7-4-16,3 2-1 15,0 6-1-15,2 2 2 16,7-1 1-16,-2 0 3 16,1-7 0-16,-1-2 1 15,0 0-97-15,4 0-105 16</inkml:trace>
  <inkml:trace contextRef="#ctx0" brushRef="#br1" timeOffset="13849.9968">17384 3629 849 0,'-10'0'366'0,"-5"0"-168"16,4-4-29-16,13-15-31 16,8-6-18-16,14-17-42 0,11-5-9 15,5-4-8 1,4-3-2-16,-5-2-13 0,-3 4-5 16,-7 14-13-1,-4 9-7-15,-13 20-2 16,-5 6 0-16,-12 11 1 0,-5 9-2 0,-8 15-4 15,-5 5-4 1,-5 9-2-16,0 1-1 0,-3-9-2 16,2-2 1-16,8-11 1 15,4-5-1-15,16-20 1 16,7-12 0-16,14-18-3 16,7-8 0-16,6-14-2 15,2-9 0-15,1-2 0 0,-3 1 1 16,-1 13-1-1,-4 14 1-15,-13 18 3 0,-9 17 3 16,-19 21 6-16,-5 15 1 16,-12 19-3-1,-8 3-2-15,2 6-6 16,-1 0-1-16,-1-9 0 16,4-5 1-16,7-17 1 15,6-12 0-15,21-23-1 16,15-16 0-16,18-25-2 15,7-14-1-15,7-17-1 16,1-3 2-16,1 2-1 16,-4 9 0-16,-11 25 2 15,-9 14 0-15,-25 27 6 16,-13 18 2-16,-24 25 3 16,-6 19-1-16,-7 22-4 15,-2 0 0-15,0-5-3 16,0-5 1-16,10-13 11 15,9-9 1-15,23-26 0 0,10-23-1 16,22-40-13-16,10-16-2 16,15-17 1-16,0-5-2 15,-4 2 1-15,-4 7-1 16,-15 17 1-16,-6 14 2 16,-19 33 1-16,-12 15 1 0,-19 33-1 15,-1 17-2-15,-12 4-2 16,0-2-2-16,17-20 13 15,4-15-92 1</inkml:trace>
  <inkml:trace contextRef="#ctx0" brushRef="#br1" timeOffset="15967.7318">18149 2388 950 0,'1'-10'342'0,"9"-14"-240"15,4-9 0-15,7-10 20 16,5-4-5-16,1 1-39 15,-4 6-8-15,-8 20-15 16,-8 8-4-16,-12 28-15 0,-9 15-10 16,-12 21-8-16,-5 8-4 15,-6-3-3 1,0-5-2-16,9-15 0 16,8-5 0-16,10-14 0 15,8-5 0-15,3-13 3 0,5-10 2 16,6-12-1-1,3-8 0-15,9-12-6 16,2-5-1-16,7-8-1 16,-1-1 1-16,-1 9 1 0,-5 9-2 15,-15 22 28-15,-11 14 2 16,-19 26 1 0,-6 15 1-16,-12 17-27 15,1 4-3-15,2-9-1 16,2-7 0-16,11-14 0 15,5-8 1-15,10-12 0 0,7-6 0 16,4-15 1-16,4-4-1 16,1-11-1-16,2-5-1 0,6-5-2 15,3-4 0 1,3 1-1-16,-1 4 0 0,-7 11 1 16,-5 10 0-16,-11 14 2 15,-8 8 0-15,-11 18 0 16,-6 5-2-1,1 4 0-15,-2-2-1 0,9-4 0 16,1-5-1-16,1-5 0 16,8-1-1-16,7-7 0 0,0-6-2 15,13-3-1-15,4-4 0 16,9-8 2 0,9 2 1-16,0-7 0 15,-2-1 3-15,-10 2 0 0,-3 0 2 16,-12-1 3-16,-4 1 3 15,-12 1 3-15,-7-1-1 16,-11 6-3-16,-9 0-2 0,1 9-6 16,-1 5-2-16,4 6-5 31,8 8-2-31,7 4-1 0,3 3 0 16,12 6 0-1,1-5 2-15,8-1 1 0,9 3 1 16,4-10 2-16,3-4 2 15,3-9 1-15,-3-7 2 16,-2-2 2-16,-4-5 2 16,-11-6 4-16,-7-2 2 15,-9-1 1-15,-8 0-1 0,-9 3-3 16,0 4-3 0,0-2-4-16,1 3-3 0,9 5-8 15,7 4-2-15,4 8-3 16,9 7-1-16,7 11 4 15,-4 0 2-15,10 4 4 16,2 1 3-16,-2-6 1 16,3-5 2-16,-4-5 0 15,-6-8 2-15,-6-4 7 16,-4-1 2-16,-12-7 1 16,-3-3 0-16,-9-11-6 15,-6-2-1-15,0-6-2 0,1 2-2 16,3 5-3-16,5 2-2 15,7 6-8-15,7 7-4 16,8 6-2-16,13 7 0 16,9 10 7-16,1 0 3 15,6 4 5-15,-5-5 1 0,-6-4 1 16,-3-1 2 0,-10-7 4-16,-3-3 4 0,-7-3 4 15,-9-6-1 1,-3-5-2-16,-7-5-3 15,-5-7-6-15,-4-3 1 0,1 1-5 16,7 5-1 0,13 12-9-16,12 9-3 0,10 13-2 15,7 7 1-15,3 7 6 16,2 4 3-16,0-2 6 16,-3-1 0-16,-2-9 1 15,-7-6 2-15,-1-2 1 0,-5-10 6 16,-9-3 3-1,-2-6 0-15,-7-8 0 16,-2-1-4-16,-7-6-1 16,1-2-1-16,-4 4-1 15,-1-1-2-15,10 10-7 16,3 6-5-16,14 8-5 16,8 8-1-16,6 4 1 0,5 5 4 15,-1 0 6 1,0 0 2-16,-5-5 2 15,-5-3 1-15,2-8 1 16,-7-4 3-16,2-7 3 0,-5-2 1 0,-6-8 2 31,-4-2-1-31,-12-1-4 16,-5-2-1-16,-6 6-4 0,-2-2-1 16,11 11-3-16,5 5-3 15,16 2-8-15,5 3 0 16,14 7-1-16,9-1 3 15,4 1 6-15,0 0 1 16,2-1 4-16,-7-7 0 16,0-2 3-16,-1-6-1 0,-9-6 3 15,-3-2 0 1,-5-6 1-16,0 3 0 16,-3-13-2-16,0 2 0 0,1-1-4 15,1-6 0-15,3 4-1 0,1-1 0 16,-2 9 0-16,-3 7 1 15,-8 19-2-15,-10 10-1 16,-10 15-1 0,0 5 1-16,-5 2 3 15,9-5 0-15,7-9 1 16,4-7 0-16,8-4-1 16,-1-3 0-16,3-7 0 15,3-4 1-15,4-7-1 16,6-4 1-16,2-2-1 15,4-4-2-15,0-3-87 16,-1-6-95-16</inkml:trace>
  <inkml:trace contextRef="#ctx0" brushRef="#br1" timeOffset="17260.325">17923 2514 691 0,'-2'2'340'16,"-2"1"-125"-16,3-1-85 15,1-2-26-15,0 0-38 16,0 0-21-16,13 6-9 16,36 44 1-16,-29-30-4 15,-1 5 1-15,-4-6 8 16,-1-1 3-16,-3-7 0 16,-3-5-1-16,2 0-11 0,-5-4-2 15,-3-1 12 1,-6-1 3-16,3-1 1 0,0 0-2 15,0 0-20-15,-11-13-5 16,-38-37-7-16,29 33-3 16,3 5-7-16,3 6-3 15,4 7-8 1,4 0-3-16,7 1-3 0,5 4 0 0,13 9 3 16,0-4 2-16,6 7 6 15,1-1 2 1,-1-4 1-16,-3 1 2 15,-2-4 0-15,-7-2 2 0,-8-4 2 16,-1-1 2 0,-6 1 6-16,2-3 4 0,-1-1 14 15,1-1 1-15,-15-2-1 16,-32-23-3 0,24 9-17-16,-2-1-5 15,9 6-7-15,9 10-5 0,8 2-6 16,2 2-1-16,7 6 0 15,3 0 2-15,-1 4 7 16,7 2 2-16,-6-5 1 0,-6-1 0 16,2 1-114-16,-4-5-449 0</inkml:trace>
  <inkml:trace contextRef="#ctx0" brushRef="#br1" timeOffset="18452.0003">18447 1755 472 0,'-8'3'287'0,"-1"3"-23"0,0 0-102 15,0-2-14-15,9 0-42 16,-2-1-16-16,6 1-25 16,-4-4-9-1,0 0-7-15,10 2-5 0,13 1-5 16,27 2-6-16,-24-8-8 15,0-3-5-15,-3 0-7 16,2 3-2-16,-5-2-1 16,-3 3 1-16,-5-1 3 15,-7 1 13-15,-7-1 14 16,-1 0 2-16,2 2-1 16,-1 0-14-16,-21-1-14 15,-31-1-3-15,25 3-2 0,3 2-2 16,2 0-2-16,-4-2-2 15,11 0-1-15,-2-1-1 16,9 0 1 0,9 1-1-16,3 0-2 0,5 0-3 15,-7-2 0 1,9 1 0-16,44-5 3 0,-23 5 1 16,-5-6 1-1,-4 2 0-15,2 1 2 0,-8-2-1 16,-3 5 2-1,-6-1 0-15,-6 1 6 16,-3 1 2-16,2-1 2 16,0-1 2-16,-5 1-3 15,-13 0-1-15,-34-1-4 0,20 3-1 16,8 1-4 0,-2-1-3-16,9-1-3 0,10 3-2 15,3-2-4-15,4-1 0 0,11 0 1 16,3 0 1-1,11 1 3-15,-1-1 1 16,3-2 2-16,0-1 1 0,-6 2 0 16,0 1 2-1,-11 3 1-15,-1-3 0 0,-8 0 5 16,-3-2 1-16,-2 1 2 0,4 1 1 0,-1 0-3 31,-2-1-1-31,-10 0-3 0,-30-7-1 16,33 7-4-1,4 0-1-15,2 1-4 16,4 2-2-16,4-2 0 16,-3 0 1-16,0 0 4 15,4 0 2-15,11 0 1 16,26-5 1-16,-27 2 4 16,1-2 1-16,-7 2 3 15,-2 0 0-15,-4 1-1 16,-5-1-2-16,2 3-110 15,0 0-381-15</inkml:trace>
  <inkml:trace contextRef="#ctx0" brushRef="#br2" timeOffset="25476.5542">18953 779 392 0,'0'4'253'0,"-5"-1"-7"16,0 4-72-16,-3 2-14 31,0-3-34-31,-1 2-22 16,4-3-30-16,2-5-8 15,-1 0-15-15,4-1-3 0,0 0 6 0,0-1 2 0,-1 1 8 16,0 0-1-1,0 0-16 1,0 0-10-16,1 0-20 16,1-4-6-16,1 0-6 15,14-5 0-15,36-34-3 16,-31 28 0-16,4-5 1 16,-2 4-1-16,-4 3 1 15,-2 5 1-15,-9 6 17 16,-6 1 11-16,-7 9 8 15,-3 1 2-15,-10 8-14 16,0 3-10-16,-4 1-5 16,-3-1-3-16,0-3-2 15,-5-2-2-15,3-2-2 16,-1-2-1-16,7-3-2 0,14-2 0 16,5-3-1-16,7-4-2 15,7-7 1-15,7-2 0 16,13-13 0-16,4 0 1 15,2-4 0-15,0-4 0 16,-6 5 1-16,-2 4 0 0,-7 7 2 16,-7 4 0-1,-13 9 2-15,-7 4 1 0,-13 12 1 16,-6 4-1-16,0 7-1 16,-5-1-1-16,0 1-2 15,7 1 0-15,-7-5 0 16,4 1-1-16,3-7 0 15,1-2 1-15,10-7-2 16,2-1 0-16,10-4 0 16,5-3-1-16,10-6 1 15,4-2 0-15,6-7 0 16,4-3 0-16,-5-3 1 16,0-1 0-16,1-1 0 15,-6 0 1-15,-4 9 1 16,-6 4 2-16,-17 11 1 0,-2 3-1 15,-8 11-2-15,-7 4 0 16,5 6-2 0,-3 2 1-16,7-3 0 15,4-3-1-15,1-5 0 0,5-3-1 16,-1-10-1-16,3-6 0 16,9-11 0-16,4-5 1 15,4-3 0-15,6-2 0 16,-5 4 0-16,-2 4 0 15,-3 5 0-15,1 5 1 16,-6 4-1-16,1 2 0 16,-4 8 1-16,-3 2 0 0,2 9 1 15,0 3-1-15,-1-1 1 16,0 2-1-16,-1-3-1 16,0 2 1-16,0 1 0 15,0 3-1-15,0 4 0 16,2-2 0-16,4 2 0 0,2-6 1 15,-1-7 0-15,-4-1 0 16,4-11 1-16,-6-2 1 16,5-9 0-16,-2-5 2 15,-3-11 0 1,1-3-1-16,-2-6 1 0,-3-3-1 16,-4 0 1-16,0 1-2 15,1 11-1-15,1 6-1 16,2 15-2-16,1 3-2 15,-1 11 0 1,1 6 0-16,1 7 2 0,1 5 1 16,2 7 0-1,3 0 0-15,2 4 0 0,-3 0 0 16,1-7 2-16,-4-5-1 16,3-12 1-16,-1-6 0 0,-2-8 2 15,3-2 1 1,-2-10 1-16,1-2 0 0,0-6 0 0,-1-6-1 15,-3-1 0-15,0 3-1 16,1 1 2-16,-1 6-1 16,1 6-1-1,-2 3-1-15,-1 4-3 0,-1 3-2 16,3 0-2-16,0 0 0 16,1 0 0-16,0 2 0 15,0 10 1-15,0 25 0 0,-2-31 1 16,1-3-1-16,0-1-26 15,-1-2-16-15,1-2-37 16,0 1-24-16,0 0-13 16,-4-1 2-16,-2-2 23 15,3 2 13 1,2 1 32-16,-2-4 12 0,-5-10 14 16,-11-29 13-16,20 28 9 15,5 1 1-15,-3 3 24 16,-1 0 17-16,-1 6 37 15,-3 1 15 1,-3 5 4-16,1 4-10 0,-5 8-19 16,-6 4-11-16,-5 8-19 15,-4 1-4-15,-4 1-14 0,-3-3-5 16,5-8-4 0,3-2-1-16,12-9-4 0,9-3 0 15,4-4-4-15,6-5 0 16,6-6 0-16,3 0 0 15,8-1-2-15,-1-1 0 16,3 0 0 0,-3 0 0-16,-3 0 1 0,-1 3 1 0,-8 5 1 31,-3 4 2-31,-11 7 1 0,-7 4 0 0,-14 8-1 16,1 4 0-16,-10 5 1 31,2 1-1-31,1-6 1 0,0-3-1 0,13-6-2 15,5-4-2-15,12-4 0 16,7-4 0-16,11-2 0 16,7-5 0-16,6-2 0 31,0 0 0-31,-1-3-1 0,-2 1 0 0,-3 3 0 16,-4-2 1-16,-3 8 0 15,-5-1 0 1,-11 5 0-1,0 5 1-15,-4 5-1 16,-4 3-1-16,3 6 0 0,-2 6 0 16,8 2 0-16,4 2-1 15,8 0 0-15,2-6 0 16,0-3 1-16,0-8 0 16,0-3 1-16,-4-2 1 15,-2-6-1-15,-3 1 3 0,-6-6 1 16,-2 1 0-16,-2-3 1 15,1 5 0-15,0 0-3 16,-1 0-1-16,1-1-2 16,0 1 0-16,0 0 0 15,0 0 0-15,0 0 0 16,-1 0 1-16,1-1-1 16,0 1 0-16,0 0-2 15,0 0 12-15,0 0-75 16,-2-3-25-16,-4-4-61 15,1 0-36-15,-33-28 56 16,33 28 19-16,-3-3 57 16,1-2 24-16,0-4 22 15,-1 1 6-15,1-3 8 16,2 1 12-16,3 4 23 0,2-1 15 16,-3 6 23-16,4 3 1 15,-1 3-2-15,-2 1-6 16,1 2-17-16,1 0-6 15,0 0-17-15,0 0-8 16,-8 14-8-16,-21 35-3 0,19-25-4 16,3 1-1-1,-9 4-1-15,2-2-1 0,-3-5-2 16,3-3 2-16,5-7 0 16,2-2 1-16,8-7 2 15,0-1 2-15,4-5 1 16,-4 2-1-16,0 0 0 15,6-9-3-15,30-42-4 16,-23 29 0-16,1 0 1 16,-1 1 1-16,-3 10 2 15,-3 1 3-15,-6 11 6 16,-3 5 1-16,-6 12 2 16,-3 5-1-16,-1 5-8 15,-4 1-1-15,-2-9-5 0,3 0 0 16,4-10 2-16,3-5 1 15,8-4 3 1,-1-4 2-16,5-5 3 0,6-1-1 16,-1-4-3-1,3-4-1-15,1-1-4 0,-4-3-2 16,4-1-1-16,-2-1-1 0,-3 3 0 16,-1 6 0-1,-6 8 2-15,-1 7 1 16,-6 9 1-16,-1 4 0 0,-4 3-1 15,-3 2-1 1,-5 0-2-16,-1-2 0 16,-4-1-1-16,2-4 1 0,9-4-1 15,1 3 1-15,8-7-1 16,4-2 0-16,4-5-1 16,-4 2 0-16,0 1 0 15,19-20 1-15,31-32-1 16,-30 25 1-16,-3 0-1 0,0 1 0 15,-4 10 1-15,-5 6 0 16,-6 9 1-16,-2 6 0 16,-9 11-1-16,-1 5 1 15,-15 5-3-15,-1 3-1 16,-8-2-1-16,1-1 1 16,5-5 3-16,3-5 2 0,10-13-1 15,6-3-1 1,12-10-1-16,6-6 0 0,15-4-1 15,3-7 1-15,4-6 0 16,2 1 0 0,-6 1 0-16,1 3 0 0,-4 6 0 15,-7 6 0-15,-10 11 2 16,-7 7 1-16,-10 15-2 16,-5 5 2-16,-10 13-2 15,-4 5 1 1,-9-4 0-16,5 2 1 0,7-13-1 15,5-3-1-15,15-9 0 16,5-9-1-16,9-3 1 16,2-5-1-16,11-4 1 15,4 0 0-15,-2 0 0 0,-1-2-1 16,-6 2 1 0,-8 3 0-16,-2 2 1 0,-2 2 1 15,-6-2 0-15,5-1-1 0,-3 4-1 31,0 0-3-31,0 0-59 0,0 0-36 16,0 0-53-16,0 0-10 0,0-1 54 31,0 2 36-31,0 0 55 0,2 12 14 16,-7 40 1 0,-7-33 22-16,-3-1 21 15,3-3 7-15,-3-7 14 16,3 0-15-16,6-1-14 15,0-3-5-15,6 0-11 16,-2-3-3-16,4-2-5 16,-2 0 0-16,0 0 7 0,0-1 4 15,0 1 4-15,0 0 1 16,1 0 0-16,-1 0 8 16,0 0 1-16,0-1-2 15,-1 1-7-15,-1 1-15 16,1 0-7-16,0 0-2 15,0 0-3-15,0 0 10 0,0 0-146 16,1 0-115-16</inkml:trace>
  <inkml:trace contextRef="#ctx0" brushRef="#br2" timeOffset="26903.9044">18633 1472 356 0,'1'-8'205'0,"1"-8"19"0,2 1-40 0,1 0 9 16,0 2 7 0,-4 5-19-16,2 5-11 15,-4 5-44-15,-3 4-23 0,3-6-37 16,0 0-21-16,-8 21-21 15,-19 34-6 1,13-25-8-16,2 1-2 16,2-4-2-16,0-11 0 0,6-12 1 15,0-5-2-15,5-11-1 16,3-5-1-16,4-6-2 16,3 1 1-16,1-5 1 0,4 0 2 15,1 1 4-15,0 1 3 16,-1 12 8-16,-3 0 6 15,-10 11 10 1,-1 1 2-16,-3 5-7 0,1-4-6 0,0 0-16 16,-5 15-3-16,-40 42-3 15,26-31 0 1,6 4 0-16,5-2-1 0,1-9 0 31,12 0 0-31,-4-16 0 0,0-3 0 0,4-16 1 16,-1-5 0-16,8-2 1 15,2 1-1-15,4-3-1 16,1-3-1 0,6 1 1-16,0-2 0 0,0 6 1 15,-3 4-1-15,-10 9 1 16,-4 2 0-16,-7 10 1 16,-1 6 1-16,-6 6 1 15,-1 5-1-15,-8 3-1 16,-5 2-1-16,-2 7 0 0,-2-1-1 31,5 7 0-31,10 0 0 0,-1-12 0 16,4-2 0-16,9-20 0 15,-8-3 1-15,9-12 0 16,5-4 1-16,-4-5 0 16,6-4-1-16,2-1 0 0,2 2 0 15,3-4-1-15,4 3 1 0,0 1 0 31,-1 2 0-31,-6 8 1 0,-3 1 0 16,-9 11 6-16,-2 4 2 16,-10 10 4-16,-6 4-1 15,-3 6-5 1,-4 0-2-16,1 4-4 16,1 4 0-16,5-1 0 15,4-4 0-15,5-7 0 16,3-7 0-16,3-10 1 15,-1 2-1-15,0-3 0 0,2-1 0 16,-1 1-1-16,0-2-2 16,0 1-1-16,0 0 0 15,1 0 1-15,4-13-1 16,18-37 1-16,-13 26-1 16,5 4 1-16,-1 3 0 15,-4 9 1-15,-4 4 0 0,-10 8-1 16,-1 12 1-16,-10 10-1 15,0 5 1-15,-1 10 0 16,1-2-1-16,4-2 1 16,4-3-1-16,3-13 0 15,1-6 0-15,3-12 1 16,-1-4 1-16,4-14-1 16,0-2 0-16,0-5-1 15,4-1 0-15,3 3 0 16,-1 2 0-16,7 0-1 15,-2 1 0-15,-2 4 1 16,-3 1-1-16,-5 11 2 0,-6 4-1 16,-5 15 1-1,-3 5 0-15,-5 8-1 0,1 1 1 16,2-1 0-16,0-8 0 16,5-8-1-1,5-6 2-15,-1-11-1 0,6-5 1 16,4-8 1-16,1-4-1 15,3 0 0-15,0 4 0 16,-4 1-1-16,4 4-1 0,-2-3 1 16,3 1-32-1,8-6-207-15,1-3-436 16</inkml:trace>
  <inkml:trace contextRef="#ctx0" brushRef="#br2" timeOffset="27363.4128">18974 961 500 0,'-3'-3'320'0,"-1"-3"22"16,3-2-174-16,0 0-23 16,6-1-38-16,-1 1-16 15,1 3-27-15,-1 3 0 16,-2 2 13-16,-2 0 0 15,-2 0-4-15,1 0-7 0,-14 3-23 16,-41 42-5 0,33-29-5-16,0-4 4 15,9-7 4-15,5 0 0 16,4-5-6-16,4-7-8 16,2 4-9-16,3-5-2 15,2-1-4-15,3 2 0 0,1-2 0 16,1-4 1-16,2 4-1 15,-4-2-1-15,-4 3-4 16,-2 6-3-16,0 2-61 16,-3 2-113-16</inkml:trace>
  <inkml:trace contextRef="#ctx0" brushRef="#br2" timeOffset="30363.0368">19532 739 719 0,'-1'-5'347'0,"2"-5"-109"0,-4 2-41 16,-1 3-42-16,4 1-8 15,-5 3-21-15,5 1-15 16,-2 0-26-16,1 0-15 16,0 0-25-16,0 0-5 15,0 0-10-15,0 0-3 0,-2 2-5 16,0 4-2-16,-8 6 4 16,-27 30 1-16,26-26 0 15,3 4-1-15,3-1-8 16,2 2-3-1,9-2-6-15,6-4-2 0,-2 0-2 16,4-3 1 0,-2-5-1-16,-3 1 1 0,4-6-1 15,-2-4 1-15,2-1 2 16,1-3 1-16,-1-3 2 16,3-1-1-16,-2-7 0 0,1-5-1 15,-2-2-1 1,-2 0 0-16,-5 2-1 0,-4 6 0 15,-1 6 0-15,1 1 0 16,-3 9 1-16,1-2 0 16,-3 2-1-16,3 0 0 15,0 0-3 1,0 0 1-16,0 0 0 16,-1 0-2-16,1 0 1 15,-5-1 0-15,3 1-2 16,-7 0 1-16,-26 10 0 15,29-4-1-15,-5-1 1 0,7-3 1 16,-1 1-2-16,-3 1 0 16,9-1 0-16,-4 1 0 15,2-3 0-15,2-1 1 16,-1 0-1-16,0 0 0 16,-1 0 0-16,1 0-1 0,0 10-1 15,0 9 1-15,3 28 0 16,4-25-1-16,2-5 2 15,3-3-1-15,2-6 1 16,-5-5 0-16,3-3 0 0,-1-5 2 16,-3-6 0-1,7 0 1-15,-7-7-1 0,-4 1 1 16,-4-2 1 0,-3-3 0-16,-7 1 1 15,1 4-1-15,-9 1 0 16,1 3-2-16,-1 9-2 15,-2 4 0-15,0 15 0 16,-1 4-1-16,-1 6 1 16,7 1-1-16,7-5 1 15,4-1-2-15,11-5 1 0,1-2 0 16,12-6 0-16,8 0 1 16,-2-7 0-1,4-3 2-15,-6-4-1 16,0-3 1-16,-3 2 0 15,-7-7 0-15,-1 0 2 0,-9-1 0 16,-5-3 2-16,-1 5 1 16,-11-2-1-16,-1 4 0 15,-1-1-2-15,-2 4 0 16,5 8-2-16,-1 1-1 16,-2 11-1-16,2 2 0 15,5 1-1-15,-2-1 0 16,8 1-1-16,3-2 1 15,2 5-1-15,5 0 0 0,6-3 1 16,-1 0 0-16,2-9 1 16,-1-5 0-16,-3-1 2 15,2-4 0-15,-8-7 2 16,-5 1 1-16,-3-3 0 16,-6-2 1-16,-4 1-3 15,3 1 0-15,-2 4-2 16,1 3-1-16,2 4 0 15,5 2-1-15,3 1-3 16,2 3 1-16,0-3 0 16,0 0 1-16,0-2 2 15,9-1 0-15,0-2 0 0,31-22 1 16,-34 19-1-16,0 4 1 16,-4 4-1-1,-2 3 0-15,0-3-2 0,-1 2 1 16,0 24 0-16,-1 29 0 15,2-31 1-15,0-1 0 16,4-1 0-16,-4-4 0 0,2-4 0 16,2 1 0-1,-1-6 1-15,-3-1 0 0,5 1 0 16,1 3 0-16,-8 0 0 16,4 5 0-16,-7 4-1 15,-3-10 1-15,2 9-1 16,5-4 1-16,-1-7-1 15,-3 5 1-15,5-7-1 16,-5 2 1-16,5 1 0 16,3 1 0-16,-7-2 0 15,0 0 0-15,-3 3 0 16,-1 0 0-16,0 5-1 16,-3-7 2-16,2 0-2 15,4 2 1-15,-2-2 0 0,2 4 1 16,-2-5 0-16,-6 1 0 15,3-5 1-15,-3 2 1 16,0 0 1-16,1-1 1 16,-6 2 0-16,3-1 0 15,0 1 0 1,2-1-2-16,3-3-1 16,3 1 0-16,2-5 2 15,1 0 0-15,1-3 1 16,2 1-1-16,-1 1 0 0,1 0 0 0,-1-7 1 15,0-2 0 1,-13-36 1-16,9 28 0 16,0 2 0-16,-3 0-1 0,0 7-2 15,2 4 0-15,2-1-3 16,3-3 0 0,5-6-1-16,4-4 0 15,2-7 0-15,2 3 0 0,-2 1 0 16,-2 4 1-16,-4 7 1 15,-1 1-1-15,-2 7 0 16,-2-2-1-16,-1 8 0 16,2-3-1-16,0 0 0 15,0 4 0-15,-4 11 1 16,-10 35 0-16,13-30 0 0,2 1 0 16,1-1 0-1,-1-2 0-15,1-5 0 16,1 2 1-16,2-3 0 0,-1-2-1 0,2 3 0 31,1-1 0-31,0 0 0 0,8 0 0 16,0-6 0-16,0-1 0 15,2-5 0-15,1-4 0 16,4 1 0-16,-4-2 0 16,3 2 1-1,2-2-1-15,-5-3 1 0,1-5 0 16,-3-2 0-16,-2-3 0 15,-1-8 0-15,-3-1 0 0,-1-3-1 16,-4 0 1 0,1 6 0-16,2 7 0 15,-1 1 0-15,-5-1-1 16,-2 3 1-16,1 3-1 0,1 4 1 16,5 1-1-1,1-3 0-15,-4-3 0 0,3-5 1 16,-4 5-1-16,3 1 1 15,-1-3-1-15,-3 6 1 16,-4-4-1-16,1 7 0 16,1 0 0-16,0-1 1 0,2 1 0 0,0-6-1 15,0 3 0-15,2-3 0 16,-1-1 0-16,-1-2 0 16,2-1 1-16,-1-1-1 15,-2 2 0-15,0 0 0 16,-6 3 1-16,0 7 1 15,1 1-1-15,-3 5 0 16,0-1-1-16,-3-2 1 16,-4-1-1-16,3 2 1 31,4 1-1-31,1 3 1 0,5-4-1 16,-5-2 0-16,-2 0 1 15,7-1-1-15,-4-1 0 16,6 0 0-16,-1 1 0 15,-1 3-1-15,2 0-1 16,0 0 0-16,-1 0-1 16,-4 15 2-16,-24 36 1 15,15-30 0-15,2-3 1 0,2-5-1 16,4-3 0 0,10-6-1-16,-1-3 0 0,10-1 0 15,-2-5 1-15,2-3 1 16,3-4 0-16,-3-6 0 15,2-1 0-15,-4 0 1 16,-1 0-1-16,-8 1 1 16,-2 2 0-16,-8 3 0 15,-1 5-1-15,3 5-1 16,-1 3-1-16,-6 13-1 16,2 3 0-16,-8 7 1 15,2-1 1-15,7-5-2 0,4-3 1 16,6-7-1-16,8-3-1 15,2-4 1-15,3 0-29 16,-4 4-129-16,-4 2-90 16,-2 10-348-16</inkml:trace>
  <inkml:trace contextRef="#ctx0" brushRef="#br2" timeOffset="30945.8956">19284 1186 400 0,'-3'-2'268'0,"-4"-5"-7"15,1 1-74-15,0 2-9 16,4-2-20-16,0 1-9 15,1 2-19-15,1 2-13 16,-1 1-29-16,-1 0-11 16,1 0-32-16,0 11-14 15,-2 37-12-15,4-32-3 16,5-5-3-16,0 0 0 0,7-15 13 16,-2 1 6-16,0-7 5 15,-1-5 1-15,-5 2 4 16,0-5 2-16,-5 0-1 15,-4 1 1-15,-2 0-17 16,0 1-6 0,-3 5-7-16,0 0-2 0,2 11-3 15,2 3-3-15,0 5-2 16,5 3-2-16,1 3 0 16,1 0-1-16,8-1 1 15,-1-2-1-15,1-5 1 16,3-1 1-16,-6-5-1 15,-1 0 1-15,-5 0 2 0,-1-2 0 16,-1 1 0-16,-1 0 2 16,1 0-2-16,0 0 0 15,0 0 0-15,-9-3-1 16,-30-12-1-16,32 9-1 16,3 2-3-16,1 0-2 0,4 1-118 15,1 3-77 1</inkml:trace>
  <inkml:trace contextRef="#ctx0" brushRef="#br2" timeOffset="31624.6298">18919 850 623 0,'-5'-5'298'16,"-3"-1"-85"-1,1 2-21-15,-1 3-34 0,-1 1-20 16,-4 5-45-16,0 3-14 16,-1 0-16-16,1 2-11 15,8-5-23-15,3-2-14 0,3-3-12 16,-1-1-1-1,0-1 0-15,0 1 1 16,15-6-1-16,32-42 1 16,-23 31 0-1,-4 2 1-15,-6 9 3 16,-5 5 12-16,-10 4 18 16,-3 5 4-16,-11 5 1 15,1 2-10-15,-5 1-16 16,-1-1-4-16,2-5 0 0,1-1 4 15,4-5 2-15,3 0 3 16,6-3 3-16,4-3-3 16,4 0-2-16,-4 2-1 15,0 0-5-15,1-1 1 16,20-5-4-16,33-36-2 16,-34 30-1-16,-4 1-1 15,-13 8 26-15,-11 4 1 16,-7 6 2-16,-6 2 0 0,-3 4-25 15,7-1-1-15,3-6-4 16,6-1-1-16,8-9 13 16,5 0-59-16,8-7-269 15</inkml:trace>
  <inkml:trace contextRef="#ctx0" brushRef="#br2" timeOffset="32825.7118">19386 1212 454 0,'-1'2'257'0,"-4"1"-28"16,2 1-30-16,1-4-39 15,1 0-10-15,0 0-34 0,-1 4-14 16,1-1-30-16,0-3-8 16,1 0-13-1,0 0-8-15,19-5-13 0,35-28-7 0,-32 0-4 16,0 0-2-1,-3 11 0-15,-4 0-1 0,-4 15 10 16,-9 3 4-16,-2 4 3 16,-4 8-1-16,-8 2-13 15,3 4-8-15,-7 6-5 16,1-2-1-16,-5 3-2 16,3 0 0-16,-3-4-1 15,1-6 0-15,8 2-1 16,1-4 0-16,10-5-1 15,1 1 0-15,8-7 0 16,5-4 3-16,4 1 2 16,2-5 1-16,-1-1 0 0,-2-4 1 15,-3-9 1-15,-1-1 0 16,-5 1-1-16,2-5 0 16,-2 8 1-1,-1-6-1-15,1 5 1 16,-2 4 0-16,7-2-3 15,-5 4-1-15,2 0-2 0,1 3-2 16,-4 4 2-16,1 1-1 16,-2 2 1-16,-2 0 1 0,-4 2 1 15,-1-2 1-15,-3 0-1 16,1-1 0-16,-1-1-1 16,1 1-1-1,2-2-1-15,-1 0 0 0,4 0 0 16,1 2-1-16,-2 0 1 15,1-1 0-15,2 2 0 16,-2-2 1 0,1 4 2-16,-2 1 0 15,0 3 4-15,-1 0 1 0,0 0 0 16,0 0 1-16,0-1-4 16,0 0-1-1,0-1 0-15,1 1-2 16,9-14-1-16,28-27 1 15,-31 29-1-15,-4 7 4 0,-3 6 12 16,0 3 4-16,-2-3 4 16,1 0-1-16,0 2-10 15,0 8-3-15,0-4-4 16,-3 26 0-16,3-31 1 16,-1 2 0-16,0-3 0 15,1-1-1-15,-1-1-4 16,1 1-4-16,0 0-3 15,0 0-20-15,-6 1-24 16,0 1-2-16,-2 0 2 16,-34 12 21-16,32-12 24 15,-2-1 4-15,-1-3 1 16,8-2 1-16,-2-2-2 16,3 0 0-16,3 1-2 15,1 2 0-15,-1 2-4 16,2 2-2-16,0 0-20 15,0 0-74-15</inkml:trace>
  <inkml:trace contextRef="#ctx0" brushRef="#br0" timeOffset="38428.2172">18496 360 391 0,'1'-1'240'16,"-2"-1"-13"-16,3-1-46 15,-2 3-62-15,-1 0-22 0,0 17-32 16,-6 39-7-16,7-24-17 16,3-8-10-16,8 1-13 15,5-4-3 1,6-9 3-16,8-3 0 0,2-15 3 15,3-11-1 1,-3-13-1-16,-7 5 0 0,-5-5-1 16,-6 9 6-16,-11 7 19 15,-2 1 9-15,-2 13 10 16,-3 5-5-16,2 10-21 16,2 2-10-16,5 12-14 15,8 8-3-15,5 18-10 0,2 9 21 16,-6 11 43-1,-8 1 28-15,-18-6 49 16,-12-7-9-16,-17-14-20 16,-5-11-15-16,-1-21-25 0,4-8-10 15,5-19-20-15,5-12-13 16,14-22-26 0,8-10 6-16,21-13-107 15,15 0-72-15</inkml:trace>
  <inkml:trace contextRef="#ctx0" brushRef="#br0" timeOffset="44163.2286">15523 3412 595 0,'-10'2'310'0,"-13"0"-72"15,-4 1-64-15,1 8-65 16,-1-1-27-16,4 9-45 16,4 4-18-16,9 7-23 0,7 1-7 15,13 0 0-15,8-1 4 16,14-8 7-16,8-4 7 16,8-11 19-16,5-8 7 15,-7-21 23-15,-6-3 20 16,-12-12 38-16,-11-6 13 15,-12 4 19-15,-5 2-12 16,-17 0-38 0,-5 7-18-16,-6 8-42 15,-4 2-14-15,-2 10-21 16,3 9 10-16,5 8-143 16,5 7-114-16</inkml:trace>
  <inkml:trace contextRef="#ctx0" brushRef="#br0" timeOffset="44492.1015">15389 3552 438 0,'-2'0'289'0,"0"-5"5"16,8-3-55-16,16 4-49 16,11-6-14-16,18 0-20 15,10 0-28-15,-1-5-56 16,-4-3-21-16,-13 9-77 15,-9 0-450-15</inkml:trace>
  <inkml:trace contextRef="#ctx0" brushRef="#br0" timeOffset="62845.0306">3671 6976 120 0,'-1'0'70'16,"1"0"-2"-16,-1-3-35 0,0 1-4 16,1 1 12-1,0 0 12-15,0 1 18 16,0 0 8-16,0 0 9 0,0 0-1 15,0 0-7-15,0 0-3 16,0 0-6-16,0 0-7 16,0 0-11-16,0 0-3 0,0 0-6 15,0 0-3-15,0 0 0 16,0 0-1 0,0 0-2-16,3-1 5 0,2 0 4 15,2-3 0-15,-4 1-3 16,2-6 1-16,26-35 5 15,-27 29 5-15,-2 3 12 16,-2 1 0-16,0-1 1 16,-2 2-2-16,0 0-6 15,-1-1-6-15,-2 2-16 16,-1-1-9-16,1-1-14 16,0 1-4-16,0 1-4 0,2 3-1 15,2 5-2-15,1-1-2 16,0 2-6-1,0 0-3-15,0 0 0 16,0 0-72-16</inkml:trace>
  <inkml:trace contextRef="#ctx0" brushRef="#br0" timeOffset="73048.9151">2039 7536 600 0,'-5'-4'322'0,"-11"-3"-73"16,-6 7-52-16,-17 15-71 15,-7 12-18-15,-7 26-26 16,3 17-12-16,13 15-24 16,7 9-14-16,24 8-20 15,11 1-9-15,19-5-4 16,13-6 0-16,17-21 1 0,4-13 3 16,13-30-24-16,7-15-55 15</inkml:trace>
  <inkml:trace contextRef="#ctx0" brushRef="#br0" timeOffset="73737.6393">2454 7940 577 0,'-4'-4'315'0,"-6"-4"-57"0,-7-1-41 15,-8 4-59-15,-1 4-32 16,-2 6-59-16,6 8-21 15,5 3-39-15,4 3-14 0,11 3-15 16,2-3-1-16,10-3 5 16,6 0 7-16,9-7 9 15,3 2 3-15,2-10 6 16,-3-5 1-16,-9 0 7 16,-7-1 5-16,-9 0 3 15,-7 3-2-15,-13 2-5 16,-5-3-7-16,-9 5-9 15,-1 5-2-15,10 6-6 16,6 5-4-16,9 5-4 16,8 1 2-16,1-1 0 15,5-1 3-15,12-6 6 16,7-4 2-16,8-10 3 16,4-3 4-16,-1-10 3 15,-12-7 3-15,4-3 1 0,-5-2 1 16,-11-5-2-16,6 2 0 15,-12 2-1-15,-3 2 0 16,-2 12 11 0,-5 1 0-16,0 12 1 0,-2 5-2 0,6 10-13 15,-5 3-3-15,9 2-3 16,2 5 0-16,-3-8 1 16,13 4 1-16,-8-10-21 15,-2-6-39-15,-1-5-168 31</inkml:trace>
  <inkml:trace contextRef="#ctx0" brushRef="#br0" timeOffset="73865.8141">2553 7804 1248 0,'0'-8'508'0,"-4"-4"-331"16,0 2-59-1,0 6-88-15,5 4-26 0,4 3-75 0,-5-3-71 16</inkml:trace>
  <inkml:trace contextRef="#ctx0" brushRef="#br0" timeOffset="76821.3136">2811 7967 173 0,'1'7'48'16</inkml:trace>
  <inkml:trace contextRef="#ctx0" brushRef="#br0" timeOffset="77315.268">2761 8001 502 0,'-1'-1'264'0,"0"0"-53"0,1-2-63 16,0 3-67-16,0 0-14 0,0 0-16 15,5 15 2-15,12 48 8 16,-15-31-3-16,5 7-19 16,1-2-8-16,4-9 0 15,2-9 5-15,-2-11 9 16,3-7 12-16,2-11 8 16,3-6-3-16,2-18-8 15,0-1-10-15,1-3-20 16,-8-2-5-16,-1 13-7 15,-4 0-4-15,-7 15-1 16,-2 4-24-16,-5 14-162 16</inkml:trace>
  <inkml:trace contextRef="#ctx0" brushRef="#br0" timeOffset="77904.0424">3334 7977 685 0,'2'3'307'16,"0"6"-129"-16,-2 5-27 16,-5 6-32-16,-6 2-21 0,-5 7-46 15,-1 4-14-15,-6-3-15 16,3 1-3-16,-6-16 2 15,0-6-1-15,6-13-4 16,1-9-5-16,2-5-9 0,5-1-3 16,7-1-5-16,3 2-3 15,10 2-6-15,2 1 0 16,6 7 1-16,5 6 0 0,5 4 6 16,-2 6 1-16,-3 5 3 15,0 2 2-15,2 5 1 16,-1 2 2-16,5-1 1 15,-3-4 0-15,-2-7 3 16,1-6 0-16,-4-8 4 16,0-6 0-16,-2-8 0 15,-2-3-1-15,-2-1-3 16,-6-2 0-16,2 3-6 16,-5 3 22-16,1 5 24 15,-1 10 5-15,-4 11 26 16,-2 7-13-16,-1 14-11 15,2 5-1-15,0 3-20 16,6 0-9 0,0-9-13-16,3-7-2 0,9-10-77 15,-1-8-116 1</inkml:trace>
  <inkml:trace contextRef="#ctx0" brushRef="#br0" timeOffset="78738.0872">4042 8019 542 0,'-1'0'287'0,"1"-4"-29"16,9 6-190-16,8-2-29 0,14 1-1 16,6 6 3-1,1-9-3-15,2-3-3 0,-8-3-8 16,-6 0-4-16,-10-1 1 16,-11 4 25-16,-9 2 3 15,-10-1-3-15,-7 8-5 16,-4 3-25-16,-3 8-7 15,2-1-3-15,2 7-4 16,6 7-4-16,4 2-2 16,11 8-2-16,11-3 1 15,5-6 1-15,14-9 2 16,1-9 3-16,2-16 5 16,2-2 2-16,-3-15 3 15,-2-1 0-15,-4-5 1 16,-5-3-2-16,-5 1-1 0,-4 3-3 15,-1 13-2 1,-6 2 9-16,-2 11-6 0,4 5 0 16,-5 5-1-1,2 6-9-15,3 10 3 0,0-2 0 0,-4-3 1 16,0-3-1-16,1-8 2 16,4-5 1-16,2-10 4 15,3-4-1-15,4-10 0 16,-2-1-3-16,6-1-4 15,-7 2-2-15,0 7-5 16,5 8-1-16,-5 7-3 16,1 3 3-16,-4 9 8 15,-3 2 5-15,0 13 3 16,0 5 1-16,1-2-4 16,-5-4-1-16,2-10-30 15,1-4-70-15</inkml:trace>
  <inkml:trace contextRef="#ctx0" brushRef="#br0" timeOffset="78927.291">4668 8045 1083 0,'-1'-4'457'0,"1"4"-281"15,4 0-47-15,-4 0-64 16,3 1-6-16,27 11 8 15,31 17 1 1,-34-15-13-16,-2 5-6 0,-24 0-6 16,-2 3-4-16,-22-6 2 15,-6-2-3 1,0-9-37-16,-2-6-47 0,15-3-193 16</inkml:trace>
  <inkml:trace contextRef="#ctx0" brushRef="#br0" timeOffset="79452.5137">5421 7958 832 0,'-7'14'372'0,"-4"9"-151"0,5 21-114 15,9 17-13-15,0 14-9 16,-1 6-16-16,3 6-11 16,-4-7-6-16,7-14-21 15,1-9-7-15,-1-25-6 16,5-4-20-16,-4-23-118 16,0-11-106-16</inkml:trace>
  <inkml:trace contextRef="#ctx0" brushRef="#br0" timeOffset="79579.4547">5412 8210 695 0,'-1'-2'332'15,"5"2"-120"-15,7 0-76 16,9 0-92-16,7-2-3 16,5 1-17-16,-1-5-9 15,1 2 6-15,2 0-50 16,-5-4-324-16</inkml:trace>
  <inkml:trace contextRef="#ctx0" brushRef="#br0" timeOffset="79896.6515">5772 8095 505 0,'-6'-4'335'16,"-6"-1"-18"-16,0-3-113 15,-3 6-37-15,0 2-65 16,3 1-31-16,1 8-46 15,5 2-18-15,6 6-21 16,0 1-3-16,6 3 5 16,6 1 3-16,7-1 6 15,6-3 3-15,12-7 8 0,-2-9 12 16,-1-11 35 0,-5-7 26-16,-12-9 35 0,-6 0 10 15,-15-2-10-15,-12 1-19 16,-19 7-40-16,-4 2-19 15,-7 6-27-15,9 6-8 16,14 0-70-16,9 4-70 16,22 7-221-16</inkml:trace>
  <inkml:trace contextRef="#ctx0" brushRef="#br0" timeOffset="80309.317">6007 8192 578 0,'7'5'338'0,"5"4"-68"0,7-1-73 0,4-1-23 15,0-3-43-15,-2-4-21 16,2-5-33-1,-5-3-13-15,-5-6-25 16,-2-3-7-16,-11-7-7 0,2-2-2 16,-2 3-3-1,-5 1-1-15,-12 5-7 0,-6 3-2 16,-11 1-7-16,-2 0-3 16,11 15-10-1,5 1-6-15,9 18-3 0,4 11-2 16,7 11 11-16,-1 7 10 15,3 8 21 1,2 4 16-16,0-4 17 0,-1 2-2 16,1-6-12-1,3-3-13-15,-2-10-15 16,2-8-42-16,-3-15-200 16</inkml:trace>
  <inkml:trace contextRef="#ctx0" brushRef="#br0" timeOffset="80938.1599">6467 8074 558 0,'-3'-9'262'0,"0"-8"-95"0,2 1-26 16,-6 1-16-16,-1 5 1 15,-12 3-13-15,-4 1-12 16,-2 8-39-16,-3 9-21 16,2 8-27-16,5 10-9 15,12 3-7-15,6-1-3 0,22 4 0 16,-1-6 1-16,10-5 4 15,1-4 1-15,-2-11 5 16,3-6 1 0,-9-5 4-16,-6-5 2 0,-5-7 4 15,-2 2 1-15,-6-4-1 16,-1-2-1-16,-8 2-3 16,-3 1-2-16,2 8-3 15,-4 5-3-15,4 12 1 16,2 9 4-16,0 12 5 15,2 11 16-15,3 14 11 16,-1 1 2-16,3 13-1 16,3-10-13-16,11 2-14 15,-6-2-2-15,1-14-4 16,-1-2 1-16,-2-20-14 16,9-9-49-16,-2-17-184 0</inkml:trace>
  <inkml:trace contextRef="#ctx0" brushRef="#br0" timeOffset="81333.6158">6630 8035 1024 0,'3'4'402'0,"-1"10"-258"15,0 2-36-15,8 6-23 16,-10 3-18-16,-2-3-34 16,0-1-9-16,-6-8-10 15,9-8-1-15,4-8 4 16,1-8-1-16,6-10-3 16,2-7-3-16,7 3-8 15,5 0-1-15,0 9-1 0,-2 9-3 16,-3 7-3-16,-1 7 6 15,-13 13 15 1,0 5 7-16,-8 9 5 0,-7 1-5 16,3 0-11-16,-3-4-4 15,8-8 0 1,2-4-16-16,1-13-112 16,4-6-97-16</inkml:trace>
  <inkml:trace contextRef="#ctx0" brushRef="#br0" timeOffset="81450.2007">6717 7798 1062 0,'-4'-2'488'0,"-2"-5"-232"0,-1 1-94 16,7 5-116-16,0 0-36 15,4 4-58-15,-4-3-80 16</inkml:trace>
  <inkml:trace contextRef="#ctx0" brushRef="#br0" timeOffset="81879.9105">7154 8044 405 0,'3'-6'271'15,"-15"-5"-26"-15,16 1-44 16,-13 0-10-16,-12-1-39 0,10 10-20 15,-11 3-46-15,3 2-30 16,9 9-39-16,4-4-9 16,12 3 0-16,3 1 3 15,13 3 11-15,-1-2 4 16,-11 2 8-16,13 3 6 16,-9-1 27-16,-3 2 20 0,-2-3 34 15,-18 0 6-15,-14-6-20 16,-6-7-22-16,-1-6-45 15,1-6-16-15,7-5-84 16,7 1-91-16</inkml:trace>
  <inkml:trace contextRef="#ctx0" brushRef="#br0" timeOffset="83136.7897">8084 8109 525 0,'0'-12'287'0,"1"-7"-68"0,-3-4-61 15,-3 3-8-15,-6 3-4 16,-4 2-8-16,-8 5-24 16,-6 6-24-16,-2 15-49 15,8 6-17-15,0 12-24 16,12 0-7-16,6 3-6 16,-2-1-1-16,15-3 3 15,1-1 3 1,14-12 6-16,6-4 2 0,6-11 7 15,0-7 0-15,-2-12 2 16,-6 0 1-16,-9-5-1 16,-6-1 0-16,-6 4 1 31,-3 1-1-31,-3 10-1 0,-1 4-10 16,-6 9 19-16,4 6 9 15,-1 11 16-15,6 5 13 16,9 5-21-16,1 3-8 15,10-9-16-15,2-1 11 16,1-12-102-16,5-2-109 16</inkml:trace>
  <inkml:trace contextRef="#ctx0" brushRef="#br0" timeOffset="83360.417">8339 8030 1156 0,'5'3'457'0,"10"6"-295"15,11 5-51-15,9 8-33 16,5 2-19-16,5 7-27 16,-5 6-8-16,-6-3-8 15,-3 0 0-15,-11-6-41 16,1-11-49-16,-8-12-163 15,-5-11-262-15</inkml:trace>
  <inkml:trace contextRef="#ctx0" brushRef="#br0" timeOffset="83602.6788">8616 8011 905 0,'-6'1'421'15,"-4"3"-176"-15,2 4-55 0,-9 6-69 16,1 4-22-16,-10 6-36 15,-8 5-16-15,0 4-23 16,-4-1-10-16,4-1-6 16,5-3-2-1,10-10-81-15,5 1-77 0</inkml:trace>
  <inkml:trace contextRef="#ctx0" brushRef="#br0" timeOffset="83871.9154">8572 7763 809 0,'2'-10'372'15,"21"-11"-170"-15,10 7-45 16,8 6-71-16,9 8-32 0,-13 5-28 16,-8 7 8-1,-19 8 18-15,-11 6 8 0,-16 6 1 16,-3 3-15-16,-6-4-4 16,6-6 0-16,9-7-7 15,4-11-3-15,14-5-16 16,7-2-7-16,17-5-2 15,3-1 1-15,9-2-16 16,-1-3-63-16,-2 2-355 16</inkml:trace>
  <inkml:trace contextRef="#ctx0" brushRef="#br0" timeOffset="84226.0749">9080 7999 720 0,'-1'-6'435'15,"-1"2"-47"-15,2 8-221 16,0-4-45-16,0 2-72 16,0 25-16-16,9 37-7 15,1-23-7-15,5 0-5 0,-3 1-3 16,-4-10-6-16,-1-10-34 15,-6-11-109 1,-2-8-135-16</inkml:trace>
  <inkml:trace contextRef="#ctx0" brushRef="#br0" timeOffset="84370.4525">8911 8172 887 0,'9'0'405'0,"22"0"-176"15,8-3-35-15,20 1-63 0,6-3-30 16,-1 2-51-16,-3 1-13 16,-12 2-20-16,-13-3-79 0</inkml:trace>
  <inkml:trace contextRef="#ctx0" brushRef="#br0" timeOffset="84828.9581">9513 7898 890 0,'-8'10'370'16,"-7"13"-216"0,3 15-47-16,11 15-50 0,1 12-6 15,7 15-15-15,3 3-7 16,1 0-7 0,-2-4-1-16,-6-16-82 15,-3-10-89-15</inkml:trace>
  <inkml:trace contextRef="#ctx0" brushRef="#br0" timeOffset="85151.8681">9432 7924 577 0,'18'-15'334'16,"14"-10"-76"-16,1 14-102 15,5 10-36-15,4 9-63 0,-4 8-14 16,-13 7-17-1,-14 8-3-15,-26 5 1 0,-11 2 2 16,-4-6-2-16,2-10-1 16,9-11 0-16,5-13-2 15,9-6-19-15,6-1-3 16,13-2-14-16,6 1-3 0,12 9 8 31,4 0 1-31,12 10 3 16,-3 4 1-16,-12 4 3 0,-14 4 2 15,-20 5 4-15,-13 4 3 16,-24-1 3 0,-5 0 0-16,-5-12 0 0,7-3 2 15,14-10-52-15,10-2-40 16,9-5-137-16,2-2-217 16</inkml:trace>
  <inkml:trace contextRef="#ctx0" brushRef="#br0" timeOffset="85338.2934">9816 8032 957 0,'14'1'412'0,"18"6"-208"16,4 1-50-16,6 11-57 15,-2 4-21-15,-8 4-42 0,-13 2-12 0,-1 2-41 16,-6-4-61-16,-2-8-262 15</inkml:trace>
  <inkml:trace contextRef="#ctx0" brushRef="#br0" timeOffset="85548.6427">10098 8024 1127 0,'-12'8'475'0,"-14"7"-272"15,-5 3-58-15,-5 9-76 16,2-2-23-16,-2 6-30 16,4 2-7-16,16-9-26 15,2-2-75-15,9-8-279 16</inkml:trace>
  <inkml:trace contextRef="#ctx0" brushRef="#br0" timeOffset="85964.2253">10418 7903 1015 0,'1'1'401'0,"1"12"-238"0,3 11-41 16,0 19-32-16,-1 6-8 16,-3 8-41-16,0 0-11 15,-2-11-13-15,1-5-1 0,0-11-7 16,0-11-36-16,1-8-134 15,-1-9-210 1</inkml:trace>
  <inkml:trace contextRef="#ctx0" brushRef="#br0" timeOffset="86476.8581">10300 8135 738 0,'4'-2'366'16,"5"2"-105"-16,8-4-114 15,11 2-28-15,10 0-37 16,2-2-27-16,5 1-30 0,0-3-7 16,2-4-4-16,-2 1-7 15,-8-8-40-15,-3 2-18 16,-16-2-9 0,-1-1 4-16,-5 3 43 0,-4 1 23 15,-2 6 30-15,-3 7 7 16,-3 9 24-16,0 5-2 15,2 11-9-15,1 3-3 16,11 11-18-16,-1 4-8 16,8 8-12-16,0 5-4 15,-8 4-5-15,-2-1 1 0,-18-1 1 16,-5-6 2 0,-13-13-1-16,-5-4 1 15,-5-18-8-15,1-5-4 0,-2-11-6 16,9-5-4-16,13-12-2 15,5-5-2 1,20-10 0-16,9-6 1 0,14-9 6 0,2-7 4 16,3-10 1-16,2 1 9 15,1 1 28-15,1 10 14 16,-13 11 20-16,-10 13-5 16,-16 11-20-1,-6 1-15-15,-8 12-69 0,-4-3-72 16</inkml:trace>
  <inkml:trace contextRef="#ctx0" brushRef="#br0" timeOffset="86965.287">11173 8042 934 0,'12'0'378'0,"17"0"-233"0,14 2-33 15,9-5-45-15,3 2-20 16,4 1-30-16,-6-1-1 15,-12-1-126-15,-8 0-129 16</inkml:trace>
  <inkml:trace contextRef="#ctx0" brushRef="#br0" timeOffset="87181.2104">11221 8169 891 0,'6'-2'398'0,"22"1"-200"0,5-4-8 16,11 1-71-16,8 1-36 16,0-3-50-16,0 3 10 15,-4 0-170 1</inkml:trace>
  <inkml:trace contextRef="#ctx0" brushRef="#br0" timeOffset="87650.5354">12011 7831 682 0,'-19'-2'370'0,"-13"-1"-65"15,-1 4-131-15,-5 17-94 16,11 6-21-16,5 17-34 15,7 6-6-15,12 7-5 0,11 7-5 16,20-2-2-16,6-7 3 0,13-14 0 16,5-10 2-16,9-19 6 15,3-9 3-15,-11-20 7 16,-9-10 11-16,-14-11 53 16,-7-5 20-16,-14-3 37 15,-9 1 6-15,-22 0-41 31,-9 0-21-31,-20 7-53 0,-9 7-20 16,-2 18-23-16,-6 9-22 0,13 14-99 16,14 12-64-16,11 7-470 15</inkml:trace>
  <inkml:trace contextRef="#ctx0" brushRef="#br0" timeOffset="87870.7124">12175 7904 1053 0,'-3'-1'470'0,"-9"1"-214"31,-10 5-46-31,-16 21-68 0,-8 6-21 15,-7 16-52-15,1 7-19 16,2 6-34 0,13-1-19-16,12 0 289 15</inkml:trace>
  <inkml:trace contextRef="#ctx0" brushRef="#br0" timeOffset="90180.616">12749 8192 637 0,'-1'8'330'0,"-7"11"-85"15,-3 0-39-15,-7 7-80 16,-8-3-29-16,7-1-54 16,-2-5-12-16,7-7-156 0,7 0-278 15</inkml:trace>
  <inkml:trace contextRef="#ctx0" brushRef="#br0" timeOffset="90539.2904">13228 8099 549 0,'-3'9'338'0,"-7"7"-19"16,-1 6-90-16,-5 4-96 16,-6-1-33-16,-4-1-47 15,-10-7-14-15,2-6-20 16,3-5-3-16,8-8-15 16,7-5-6-16,-5-5-8 15,9-7-2-15,6-3 6 16,6 1 3-16,17 1 0 15,-1 0 0-15,10 11 6 0,2 6 4 16,5 5 12 0,3 11 3-16,-9 4 0 0,3 6-3 15,-4 7-7-15,-6-2-1 16,3 2-25-16,-7-5-74 16</inkml:trace>
  <inkml:trace contextRef="#ctx0" brushRef="#br0" timeOffset="90695.5582">13047 7940 1045 0,'-3'-4'440'0,"-4"-1"-275"16,6 5-76-16,8 4-82 15,4 5 13-15,15 10-220 16</inkml:trace>
  <inkml:trace contextRef="#ctx0" brushRef="#br0" timeOffset="91044.1447">13407 8248 740 0,'14'2'329'0,"17"3"-154"0,2-4-39 16,-3-8-42-16,-3-5-16 15,-10-9-28-15,-1 0-9 16,-12-2-19-16,-6-3-4 16,-15 3-4-16,-11-5 0 15,-9 13-1 1,0 4-1-16,3 12 3 16,7 15-4-16,7 8-3 0,7 9-1 0,8 6 8 15,2-1 6-15,6 5 8 16,-1 0 2-16,5 1-9 15,-1-3-4 1,2-7-6 0,0-4-1-16,-4-13-71 15,2 1-108-15</inkml:trace>
  <inkml:trace contextRef="#ctx0" brushRef="#br0" timeOffset="91342.9482">13898 8108 762 0,'-7'9'422'0,"-3"9"-93"16,-11 4-150-16,-3 3-48 0,-6-1-67 15,-1-4-23-15,4-9-23 16,1-4-6-16,2-8-20 15,5-4-14-15,2-7-22 16,8-2-2-16,5-1 12 16,3-2 10-16,8-1 17 15,4 3 6-15,7 6 20 16,6 4 16-16,1 8 25 16,3 8 12-16,7 10 6 15,-7 4-6-15,2 5-15 16,-3 0-14-16,-6-1-24 15,-6-8-77-15</inkml:trace>
  <inkml:trace contextRef="#ctx0" brushRef="#br0" timeOffset="91880.077">14773 8004 1027 0,'5'0'433'16,"14"5"-241"-16,9 3-50 15,16 16-58-15,7 9-20 16,3 9-31-16,-7 4-12 0,-15 0-18 16,-11-6-54-16,-4-14-197 15</inkml:trace>
  <inkml:trace contextRef="#ctx0" brushRef="#br0" timeOffset="92084.785">15111 8010 941 0,'-8'8'411'0,"-19"6"-216"15,0 7-47-15,-15 5-70 16,-6 3-30-16,-3 9-31 16,0 0-6-16,8-8-9 15,9-2 3-15,12-10-18 0,11-6-45 16,13-10-93-16,11-2-65 15</inkml:trace>
  <inkml:trace contextRef="#ctx0" brushRef="#br0" timeOffset="92431.3413">15234 8331 380 0,'4'-8'249'0,"2"-7"1"0,0-2-92 16,6-1-17-16,-4 0-12 15,-2 3-3-15,-3 4 5 0,-3 4 1 16,-2 8-34-16,-4 3-16 16,2 10-31-1,-1 6-13-15,2 2-5 0,3 7-5 16,3-3-12-16,2-2-5 16,2-6-53-16,-1-4-70 15</inkml:trace>
  <inkml:trace contextRef="#ctx0" brushRef="#br0" timeOffset="92659.4099">15461 8346 1175 0,'0'5'447'16,"-4"9"-322"-16,0 7-41 15,-8 3-28-15,-6-1-16 16,1 1-8-16,-6-3-65 0,-2-5-178 31</inkml:trace>
  <inkml:trace contextRef="#ctx0" brushRef="#br0" timeOffset="92956.9974">15553 8283 1032 0,'11'-7'455'15,"1"-8"-235"-15,6 11-102 16,6 4-31-16,-10 1-37 15,2 8-9-15,-7 5 2 16,-9 5 2-16,-4 6 2 16,-4 1 2-16,-5 0-22 15,-2-3-9-15,9-7-9 16,4-2-4-16,7-5-1 16,2-6 0-16,2 0 1 15,8-2 1-15,4-1-3 16,6 3 7-16,5 0-83 15,-4-1-83-15</inkml:trace>
  <inkml:trace contextRef="#ctx0" brushRef="#br0" timeOffset="93332.8209">15931 8076 813 0,'0'0'364'15,"8"1"-145"-15,8 0-57 16,15-4-46-16,12 3-10 0,0-6-43 16,0-2-14-16,0 8-27 15,-10-4-6 1,-5 4-38-16,-6-1-60 0,-12-2-226 15</inkml:trace>
  <inkml:trace contextRef="#ctx0" brushRef="#br0" timeOffset="93552.3487">15974 8215 659 0,'2'1'321'0,"13"3"-90"16,2 2-47-16,12-5-48 0,3 2-19 15,-1-3-45-15,5 0-20 16,-2 0-20-16,1 0-8 16,-5-1-47-16,-5-5-103 15</inkml:trace>
  <inkml:trace contextRef="#ctx0" brushRef="#br0" timeOffset="95235.3833">17133 8285 99 0,'-58'3'40'0,"-49"3"-19"16,13 4 37-16,4-1 44 15,25-2 70-15,24 0 25 16,29-5-39-16,20-2-46 0,36-3-63 15,21-5-17-15,46-4-6 16,27-1 5-16,47-2 14 16,20 2-3-16,35 1 0 15,6 3-3-15,34 5-17 16,5 0 6-16,1 4 23 16,12 0 13-16,-26 0 20 15,-11 0-5-15,-26-2-10 16,-23-3-9-16,-38 3-17 15,-20-2-8-15,-26 2-16 16,-13 1 9-16,-24 1-142 16,-15 1-177-16</inkml:trace>
  <inkml:trace contextRef="#ctx0" brushRef="#br0" timeOffset="95931.8503">16854 7966 641 0,'0'0'353'0,"0"-2"-87"16,2 0-70-16,-2 1-90 0,15 1-30 15,58-4-24-15,-20 1-8 16,6 0-17-16,1-1-7 16,-9-1 8-16,-9 2-45 15,-13-2-184-15</inkml:trace>
  <inkml:trace contextRef="#ctx0" brushRef="#br0" timeOffset="96183.6522">17417 7718 678 0,'0'-4'383'0,"0"-5"-55"0,0 3-125 0,0 13-117 0,-1 7-34 16,3 17-42-16,4 14 9 15,5 18-3-15,3 5-3 32,-2-1-1-32,1-7-3 15,-3-16-38-15,-8-14-43 16,3-13-198-16</inkml:trace>
  <inkml:trace contextRef="#ctx0" brushRef="#br0" timeOffset="96560.574">17378 7639 617 0,'15'-16'375'15,"8"-19"-18"-15,5 16-184 16,7 7-51-16,-3 16-54 15,2 10-22-15,-14 8-22 16,-3 5-2-16,-17 4 0 16,-13 2-1-16,-9 1-2 15,-3-2 0-15,-4-11 1 16,8-6 3-16,14-8-1 16,0-7-6-16,14-8-12 15,10 3-6-15,2-4-9 16,5 8 3-16,-1 2 2 15,-2 4 0-15,-5 7 1 0,0-1 1 16,-4 7 2-16,-10-1 2 16,-9 4 6-16,-10-1 2 15,-11-3 3-15,-5-5 1 16,-3-4-50-16,1-3-53 16,4-5-226-16</inkml:trace>
  <inkml:trace contextRef="#ctx0" brushRef="#br0" timeOffset="96843.2593">17933 7563 742 0,'4'-4'402'0,"-1"0"-115"15,1 10-125-15,-1 6-33 16,0 17-34-16,3 6 4 16,-2 10-29-16,-1 3-19 15,3-2-25-15,-1-4-4 16,1-10-6-16,4-4-10 15,-5-15-95-15,4-5-89 16</inkml:trace>
  <inkml:trace contextRef="#ctx0" brushRef="#br0" timeOffset="97017.758">17841 7792 976 0,'6'-3'387'0,"14"-2"-250"16,13-1-57-16,7 4-37 16,5 0-7-16,-3 1-11 15,0 1-6-15,-1 3-31 16,-8 2-74-16</inkml:trace>
  <inkml:trace contextRef="#ctx0" brushRef="#br0" timeOffset="97253.2885">17746 8084 544 0,'-1'0'354'0,"2"5"63"15,10-3-179-15,19-4-56 16,11-1-13-16,18-1-39 15,0-2-30 1,-1 6-43-16,-9 1-17 0,-13-1-19 16,-3 1-6-16,-9 0-74 15,0 0-104-15</inkml:trace>
  <inkml:trace contextRef="#ctx0" brushRef="#br0" timeOffset="98262.6179">18254 7744 543 0,'-4'-6'365'16,"-3"-5"-12"-16,10 17-223 15,6 13-32-15,13 26-63 16,5 10 5-16,14 13 6 16,-3 1-3-16,-4-13-3 0,-6-10-1 15,-16-21-6-15,1-4-3 16,-7-14 26-16,-1-4 10 15,3-6 4 1,-9-12 1-16,-4-12-34 16,-1-5-13-16,-4-19-8 15,4-9-4-15,2-17-3 16,1-5-2-16,2 3-4 16,1 6-1-16,5 17-3 15,-1 10-2-15,1 16 0 16,0 8-1-16,-7 11-2 15,2 3-3-15,0 7-8 0,-1 1-1 16,6 4 2-16,-5-4 4 16,0 0 9-16,0 0 1 15,3 0 0-15,18 3 0 16,43 7-1-16,-24-9-2 16,24-1 0-16,13 0 0 15,18 0 1-15,14 3 2 16,27-1 0-16,8-3-2 0,28-5-1 15,12-4-1-15,2-6-9 16,0 0-3-16,-16-2 1 16,-21 7 0-16,-39 8 12 15,-18 3 3-15,-42 5 0 16,-14 2-3-16,-22 0 1 16,-14 0 3-16,-11-3 3 15,0-2 4-15,-1-1 0 16,3-1-1-16,8-1-2 15,1-3-1-15,4 1-2 16,-4 1-1-16,0 1 0 16,0 0 1-16,4 0 3 15,-3 0 0-15,-1 0-1 0,0 0 0 16,0-1-2-16,0 1-2 16,0 1-3-16,0 0-1 15,0 0-7 1,0 0-1-16,3 18 11 0,30 44 3 15,-33-9 6 1,0 1 5-16,-4 2-9 0,4 2-55 0</inkml:trace>
  <inkml:trace contextRef="#ctx0" brushRef="#br0" timeOffset="98789.5785">18648 7773 617 0,'-2'0'310'15,"-2"8"-86"-15,3 7-82 16,1 20-80-16,4 9 7 16,1 10-11-16,-2 3-13 15,-2-11-17-15,-1-7-7 16,0-12-28-16,-1-9-67 0</inkml:trace>
  <inkml:trace contextRef="#ctx0" brushRef="#br0" timeOffset="99164.4807">18646 7754 699 0,'9'-10'362'0,"14"-7"-110"16,0 4-69-16,5 13-96 16,2 4-28-16,-7 10-26 31,-8 2-7-31,-20 5-5 0,-10 3-3 0,-10-1-2 15,-1 1-2 1,7-11 0-16,3-5 2 16,9-8-8-16,6-1-4 0,10-5-6 15,7 1-5 1,10 0 0-16,6 3 1 16,-1 5 0-16,0 6 1 0,-15 8 4 15,-8-1 3-15,-21 3 6 16,-12 0 0-16,-13-1 9 0,-5-7-24 15,8-10-95-15,7-2-107 16</inkml:trace>
  <inkml:trace contextRef="#ctx0" brushRef="#br0" timeOffset="99484.3682">18922 7671 752 0,'2'-3'347'15,"6"-6"-131"-15,4 2-36 16,6 3-54-16,3 2-18 0,1 8-42 16,-7 2-19-1,-4 7-11-15,-7 2-1 16,-9 3-4-16,-3 0-2 16,-4 2-6-16,-8-3-7 0,10-7-6 15,5-1-1-15,10-8 2 16,8-3-1-16,2-3 0 15,5-5-1-15,2 1-5 16,3 2-16-16,6 7-83 16,-5 3-89-16</inkml:trace>
  <inkml:trace contextRef="#ctx0" brushRef="#br0" timeOffset="99780.6655">19062 7984 646 0,'-4'2'355'15,"-3"-2"-68"-15,7 3-61 16,0-3-71-16,0 0-28 0,28 0-52 16,32-4-15-16,-16 4-31 15,-3-1 7-15,-1-2-130 16,1 2-104-16</inkml:trace>
  <inkml:trace contextRef="#ctx0" brushRef="#br0" timeOffset="100302.313">19447 7761 1045 0,'0'-1'422'0,"-4"0"-275"0,4 2-51 0,-1-1-52 16,0 0-12-16,1 0-8 15,-1 9 6-15,1 12 0 16,2 30-4 0,5-32-6-16,7 1-4 0,1-2-2 15,-1-4 0-15,5-1 0 16,-1-4 1-16,0-8-19 15,0-2-32-15,-8-8-85 16,0-3-38 0,-7 0-78-16,-1-2-35 15,-2-2-33-15,-2 1 29 0,-6-3 99 16,4-1 87-16,-2 1 210 16,6 0 47-16,0 3 71 0,-2 3 7 15,2 6-47-15,0 1-19 16,-1 5-62-1,1 2-23-15,-1-2-36 0,0 0-16 0,-1 13 11 16,-2 45 9 0,7-18 6-1,5 4-1-15,-1 1-19 16,-1-5-13-16,0-8-17 0,2-5-2 16,1-10 7-1,1-4-46-15,4-6-172 16</inkml:trace>
  <inkml:trace contextRef="#ctx0" brushRef="#br0" timeOffset="100885.4614">19903 8030 374 0,'3'-3'264'15,"1"-3"4"-15,0-4-101 16,-1 1-31-16,0-2-40 15,1 0-15-15,-4 1-14 16,0-4-3-16,-6 2-5 16,-5-4-6-16,-6 5-15 15,-5 3-8-15,-4 7-24 0,2 5-7 16,1 7-11-16,5 3 1 16,5 10 7-16,4 1 5 15,11 3 8 1,4-2 2-16,8-5 3 0,3-8-2 15,5-5 5-15,-1-8 2 16,4-4 1-16,0-2 0 0,-7-5-2 16,1 2-2-1,-11-10-4-15,0 5-1 0,-1-1-2 16,-6-2-1-16,-2 6-2 16,-4 0 2-16,-2 5-2 15,3 10-2-15,4 2 3 16,-2 1-2-16,5 6 6 15,-3-6 3-15,10 9 1 16,0 4-1-16,-1-3-2 16,1 3 0-16,-3-7 0 15,5-1-5-15,-5-4-134 16</inkml:trace>
  <inkml:trace contextRef="#ctx0" brushRef="#br0" timeOffset="101337.8151">20131 7830 825 0,'6'0'382'15,"12"5"-165"-15,0 6-45 16,1 12-61-16,3 9-11 0,2 2-17 16,3 3-21-16,-2-2-28 15,-2-4-11-15,-12-7-12 0,-5-1 0 16,-6-8 1-16,-6-6 0 16,-3 0-15-16,-5-5-10 15,-4-3-9-15,-2-1-3 16,-2-9 11-16,1 0 10 15,4-6 4-15,6 1 3 16,7 1 2 0,4-4-1-16,6-2 2 15,8 1 8-15,7-3 19 0,0-3 10 16,7 7 18-16,-5-6-1 0,-4 2-4 16,-3 7-11-16,-9 1-20 15,2 9-9-15,-2-1-9 16,1 3-42-16,-1 2-152 15</inkml:trace>
  <inkml:trace contextRef="#ctx0" brushRef="#br0" timeOffset="102133.185">18552 8650 552 0,'-4'-10'338'16,"-3"-7"-44"-16,0-6-107 0,9 0-42 0,11 1-65 0,4-1-20 16,12 1-5-16,2 6 9 31,3 11-7-31,0 6-6 15,-7 18-26-15,-5 7-12 16,-19 9 0-16,-11 7 0 16,-21 2 2-16,-6 0-1 0,-5-11 0 15,4-3 0-15,10-9-9 16,5-12-7-16,14-9-13 16,4-4-6-16,6-12 2 15,10 0 5-15,7 2 16 16,4-1 9-16,10 11 17 15,-1 3 7-15,0 5-1 16,2 8-6-16,-7-1-12 16,2 5-4-16,-7 4 11 15,-5-5-53-15,-4-1-195 16</inkml:trace>
  <inkml:trace contextRef="#ctx0" brushRef="#br0" timeOffset="102674.7071">19123 8787 541 0,'3'-2'278'0,"7"-7"-67"16,-5 2-23-16,0-4-28 15,0 0-14-15,-7-2-24 16,2-1-9-16,-4 0-27 16,-8-4-14-16,-3 2-26 15,-8-4-13-15,1 6-20 16,2 8-7-16,-5 4-14 16,5 7-5-16,1 12-6 15,1 1-2-15,6 7 7 16,4 4 4-16,8-6 6 15,5 2 4-15,9-4 4 16,8-5 2-16,-1-10 8 16,2-7 1-16,5-11 1 0,-5-1 0 15,-2-5-2-15,0 0-1 16,-9-2-2-16,-4 2-2 16,-2 6-2-16,-5 3 9 15,-1 9 0 1,0 0 0-16,3 8 11 0,-2 2-7 15,6 4 6 1,1 3 1-16,5 2-11 0,3 2-3 16,0 0-5-16,2-1 0 15,0-1-146-15</inkml:trace>
  <inkml:trace contextRef="#ctx0" brushRef="#br0" timeOffset="103199.5464">21000 7510 972 0,'17'9'437'0,"11"7"-182"0,26 35-123 16,7 19-24-16,-2 37-3 0,-5 13-21 16,-25 6-19-1,-20 3-9-15,-42-9-25 16,-20-1-1-16,-25-13-9 16,-3-9-4-16,15-28 3 15,9-17-25-15,18-20-125 16,8-9-100-16</inkml:trace>
  <inkml:trace contextRef="#ctx0" brushRef="#br0" timeOffset="108140.6148">3959 12993 522 0,'-3'0'297'16,"2"0"-65"-16,4 0-71 15,-3-1-26-15,0 0-33 16,0-1-17-16,6-8-14 0,35-34-5 15,-31 32-13-15,2 3-2 16,-7 6-15-16,3 3-2 16,-8 3 2-16,-3 8 1 15,3 7 3-15,-4 3-1 16,-1-5-11-16,3 1-5 16,2 2-7-16,0-6-5 15,5 5-11 1,3-3-73-16,-8-6-233 0</inkml:trace>
  <inkml:trace contextRef="#ctx0" brushRef="#br0" timeOffset="108275.3914">4169 13068 1042 0,'0'11'436'0,"-6"11"-265"16,1 2-40-16,-7 4-64 16,2-1-28-16,-2-3-168 0</inkml:trace>
  <inkml:trace contextRef="#ctx0" brushRef="#br0" timeOffset="108922.1956">4248 12978 369 0,'2'-8'238'15,"0"-3"-23"-15,8 2-43 16,-1-5-13-16,2 9-20 16,-1-6-12-16,5 4-35 15,4 7-16-15,-2 0-20 16,5 10-2-16,-8 0-1 15,-6 1 2-15,-5 6-7 16,-8-5-6-16,-10 3-12 16,-1-1-5-16,-4-1-6 15,5-2-2-15,7-4-4 16,2-5 2-16,6-2-3 0,2 3 8 16,-2-3 11-16,0 0 0 15,19 4 2-15,36 7-8 16,-26-11-10-16,-5-1-2 15,0-3 11-15,-4 1-50 16,-1-2-166-16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9:24:16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9742 6978 806 0,'19'-1'570'15,"9"0"-212"-15,0 1-196 16,18-1 102-16,6 1-53 15,0-1-65-15,-1 1-38 0,-8 0-44 16,-5-1-31-16,-12 1-119 16,-8 1-124-16</inkml:trace>
  <inkml:trace contextRef="#ctx0" brushRef="#br0" timeOffset="251.6099">10069 6772 829 0,'-2'0'511'0,"-4"3"-216"0,-2 5-161 16,-7 5 87-16,-3 7-45 15,-5 7-58-15,-4 2-21 16,1 6-31-16,-1 1-11 15,2-3-26-15,3-2-9 16,9-7-8-16,2-3-27 16,3-7-75-16,3-1-70 15</inkml:trace>
  <inkml:trace contextRef="#ctx0" brushRef="#br0" timeOffset="623.9283">9778 6856 194 0,'0'-2'289'0,"0"-1"3"0,0 2-105 16,0 0 76-1,0 0 6-15,0 0-14 16,0 0-50-16,0 0-22 0,0 1-39 16,0 0-18-16,12 16-35 15,39 37-18-15,-25-24-32 16,1 1-5-16,2 1-5 15,0-1-4-15,-4-5-49 16,-3-3-37-16,-6-6-102 16,-2-6-136-16</inkml:trace>
  <inkml:trace contextRef="#ctx0" brushRef="#br0" timeOffset="900.9282">9880 6785 560 0,'-1'-4'425'15,"1"3"-144"-15,-2 0-147 0,1 0 98 16,0 1-57-16,0 0-56 15,-1 3-17-15,1 27-30 16,-1 35-14-16,4-20-21 16,2 3-10-16,0 3-9 15,2-2-14-15</inkml:trace>
  <inkml:trace contextRef="#ctx0" brushRef="#br0" timeOffset="1898.6831">16977 3718 896 0,'0'-2'409'16,"0"-1"-202"-16,0 5-72 15,0-2-80-15,0 3-21 16,4 27-6-1,7 38-6-15,-2-22 4 0,-5-1-1 16,1 0-1-16,-2-2-3 16,-3-10-9-16,1 3-1 15,-1-10-38-15,-4-3-61 16,0-3-298-16</inkml:trace>
  <inkml:trace contextRef="#ctx0" brushRef="#br0" timeOffset="2220.6047">16891 3983 806 0,'17'-3'372'0,"24"-7"-150"16,1 1-32-16,1-1-47 15,-3 1-19-15,-5-1-40 0,-3-1-17 16,-9 3-21-16,-4-1 7 15,-14 3 9-15,-8 1 1 16,-9 5-6 0,-6 4-18-16,-6 7-21 15,-2 8-4-15,-5 3-7 16,2 2-1-16,-4 1-3 16,-3-3 0-16,6-1-1 15,4-2-1-15,7-5 0 16,4-3-19-16,7-6-91 15,0-1-56-15,0-5-185 16,0-6-120-16</inkml:trace>
  <inkml:trace contextRef="#ctx0" brushRef="#br0" timeOffset="2378.7599">16798 3967 582 0,'-3'-7'358'0,"1"-4"-54"16,7 5-85-16,0 1-28 15,15 9-43-15,7 3-18 0,16 8-27 16,14 8-12-16,0 7-26 15,-1 1-11 1,-19-6-15-16,-12-3-7 0,-10-7-12 0,-2-2 11 31,-8-4-211-31</inkml:trace>
  <inkml:trace contextRef="#ctx0" brushRef="#br0" timeOffset="3208.5022">17578 3824 824 0,'0'-6'387'16,"-3"-4"-165"-16,-1 8-54 0,4 14-78 15,-2 11-27-15,1 22-30 16,1 8 0-16,0 10-8 16,0 0-3-16,2-3-8 15,-1-5-3 1,0-9 1-16,1-6 0 0,-1-16 2 16,1-9 4-1,-1-15 8-15,4-9 1 16,-2-17 3-16,-3-4-4 0,-1-11-6 0,-4-9-3 15,-3-7-4-15,4-3-3 16,-2-5-5-16,0 5-2 16,3 13-3-1,2 8-4-15,5 17-2 16,2 2-1-16,10 7-3 16,3 1-3-16,13 4 1 15,5 3 0-15,15 6 5 0,3 4 20 16,-1 3-147-1,1 3-97-15</inkml:trace>
  <inkml:trace contextRef="#ctx0" brushRef="#br0" timeOffset="3455.5095">17553 4071 731 0,'6'-1'377'16,"12"1"-100"-16,8-7-80 16,26 9-77-16,6-2-40 15,5 2-45-15,-4 5-12 16,-16 0-59-16,-6 0-108 15</inkml:trace>
  <inkml:trace contextRef="#ctx0" brushRef="#br0" timeOffset="4025.024">18053 4345 560 0,'5'-8'344'0,"4"-7"-57"15,-7-1-87-15,3 1-35 16,-4 2-60-16,4 1-21 15,-5 2-34-15,-4 2-14 16,-7 1-23-16,-11 0-7 0,1 6-6 16,-4 2-5-16,-2 6-5 15,4 4 0-15,2 5-7 16,4 1 0-16,18 10-1 16,7-1 2-16,13-2 8 15,7 0 4 1,-2-12 4-16,1-5 2 0,-5-5 2 15,-5-3 1-15,-3-7 3 16,-5 0 1-16,-1-2 1 16,-5 1-1-16,-1 5-4 15,1 2-5-15,-9 4 3 0,6-2-1 16,0 7 0-16,1 19 3 16,10 38-5-16,-9-30 0 15,-4-2 2-15,-5 0 2 16,-8-6 3-16,-1-3 0 0,-5-1 1 15,-2-2 2-15,-2-7 3 16,-2-4 2-16,1-14 2 16,-1-10-1-16,6-12-6 15,7-10-4-15,9-9-55 16,6-3-72-16</inkml:trace>
  <inkml:trace contextRef="#ctx0" brushRef="#br0" timeOffset="4675.641">17583 3651 374 0,'0'-1'224'0,"0"-1"-32"15,1-1-96-15,-1 2-21 16,0 0-5-16,0 0 8 15,13-1 27-15,44-2 3 16,-20 4-21-16,8 5-18 0,12 1-35 16,0 5-12-1,-1-2-11-15,-9-2 0 16,-14 1 3-16,-10-5 2 0,-11-3 2 16,-8-6-4-16,-6-6-5 15,-6-5-2-15,-5-4-6 16,0 2 3-16,2 0 0 15,3 7 0-15,6 7 11 16,3 1 1-16,7 9 3 16,4 4 2-16,0 6-2 15,2 5 6-15,-5 2 5 16,-6 1 2-16,-7-4-6 16,-5-1-5-16,1-3-58 15,6-6-100-15</inkml:trace>
  <inkml:trace contextRef="#ctx0" brushRef="#br0" timeOffset="5007.3106">18382 3887 516 0,'1'-6'359'0,"-1"-5"26"16,0 7-114-16,0 8-120 15,1 10-42-15,2 16-56 16,4 6-7-16,-1 6-12 15,2 7-11-15,0-3-10 16,-3-1-2-16,-1-7 4 16,1-2-27-16,-4-10-92 0,-1-5-76 15</inkml:trace>
  <inkml:trace contextRef="#ctx0" brushRef="#br0" timeOffset="5176.433">18188 4093 879 0,'0'-3'413'16,"14"-1"-155"-16,9 1-71 15,29 2-83-15,10 0-18 16,6 1-37-16,-3-2-18 16,-10 2-14-16,-5 3-56 15,-7-2-244-15</inkml:trace>
  <inkml:trace contextRef="#ctx0" brushRef="#br0" timeOffset="5593.6601">18862 3939 812 0,'-3'2'356'16,"0"8"-163"-16,0 7-64 15,4 18-54 1,4 5-8-16,3 9-26 0,0 4-13 16,-1-4-12-16,0-3-2 15,1-11 1-15,-2-9 24 16,4-15 38-16,-2-11 13 15,-3-14 9-15,1-6-22 16,-10-12-36 0,4 0-14-16,-10-13-9 0,-1-1-3 15,-4-7-4-15,-5-6-2 16,4 1-4-16,-1-2-3 16,9 10-3-16,5 7-4 15,6 13-7-15,8 8-2 16,12 8-8-16,7 4-1 15,11 10 4-15,5 3 6 16,10 11-94-16,4-2-74 0</inkml:trace>
  <inkml:trace contextRef="#ctx0" brushRef="#br0" timeOffset="5831.8185">18913 4082 936 0,'19'0'366'0,"31"7"-263"0,9 0-39 15,3 0-97-15,2 0-159 16</inkml:trace>
  <inkml:trace contextRef="#ctx0" brushRef="#br0" timeOffset="6271.6397">19328 4335 462 0,'0'-6'268'15,"-1"-8"-29"-15,-2-2-60 16,-3 1-65-16,-6-1-23 16,-7 3-36-16,-2 6-18 15,-6 7-24-15,2 5-6 16,4 10-9-16,2 6-3 16,12 4 1-16,7 3 0 0,12-5 4 15,7-4 4-15,9-6 3 16,-2-7 3-16,1-10 3 15,-2-5 2-15,-5-4 1 16,-5-4-2-16,-5 4-14 16,-1 2 28-16,-7 3 10 15,1 4-3-15,-3 6 8 16,0 1-14-16,0-3-265 16</inkml:trace>
  <inkml:trace contextRef="#ctx0" brushRef="#br0" timeOffset="6527.6438">19440 4301 854 0,'2'-3'430'15,"-1"-3"-155"-15,5 10-103 0,-1 6-38 16,2 14-54-16,0 6-21 15,-3 12-28-15,1 1-9 0,-3 4-12 16,-1-2 0-16,4-10-2 16,-2-5 1-16,1-14 0 15,3-2-15 1,-1-6-79-16,-2-5-72 0</inkml:trace>
  <inkml:trace contextRef="#ctx0" brushRef="#br0" timeOffset="6735.7146">19399 4266 1012 0,'11'-11'477'16,"6"-5"-213"-16,8 10-112 16,6 6-41-16,1 12-58 0,-2 4-14 15,-7 6-25-15,-8 3-2 16,-16 2-3-1,-5 0-2-15,-11-5-23 0,-3-6-47 16,3-12-191-16</inkml:trace>
  <inkml:trace contextRef="#ctx0" brushRef="#br0" timeOffset="7017.8371">19627 4281 679 0,'1'5'349'0,"2"8"-93"15,1 16-104-15,2 10-27 16,1 13-36-16,-2 2-21 15,2 1-35-15,0-3-11 0,-1-7-8 0,0-3 0 16,2-13 2 0,-3-11-1-16,-3-11-39 15,-2-7-69-15,0-12-280 0</inkml:trace>
  <inkml:trace contextRef="#ctx0" brushRef="#br0" timeOffset="7206.3419">19646 4308 648 0,'4'-8'389'0,"9"-4"-23"16,5 6-103-16,17 12-87 0,5 7-37 15,3 12-52 1,0 5-24-16,-16 2-37 16,-6 0 0-16,-21-4-6 15,-8-4-2-15,-17-9-7 16,-8-10-25-16,-5-5-86 15,-1-7-90-15</inkml:trace>
  <inkml:trace contextRef="#ctx0" brushRef="#br0" timeOffset="7789.4698">18895 3598 681 0,'0'1'325'0,"5"4"-116"0,8-5-46 16,21 1-65-16,12 4-17 16,19-3-31-16,9 3-14 15,7-3-14-15,-5 1-3 16,-17 0-2-16,-10-1 0 16,-26-2 3-16,-6-1-1 15,-16-2-4-15,-2-1-1 16,-6-8-5-16,-4 2-3 15,7-4-2-15,-2 6-4 0,8 5-6 16,3 3 0-16,3 9 11 16,5 5 16-16,-8 9 44 0,1 3 14 15,-12 2 6-15,-8-3-12 16,4-3-16 0,-3-6-83-16</inkml:trace>
  <inkml:trace contextRef="#ctx0" brushRef="#br0" timeOffset="8202.9325">20026 4048 858 0,'24'0'362'0,"35"-1"-218"16,6 1-46-16,3 2-65 15,-4 0-12-15,-20 2 4 16,-10-1-55-16,-11 1-301 15</inkml:trace>
  <inkml:trace contextRef="#ctx0" brushRef="#br0" timeOffset="8407.6794">20067 4131 1001 0,'6'0'442'16,"10"-1"-205"-16,7 1-46 16,9 0-45-16,8 0-19 15,5 2-46-15,2 1-21 16,-2-3-34-16,-5-1-15 16,-6-1-178-16,0 1-252 0</inkml:trace>
  <inkml:trace contextRef="#ctx0" brushRef="#br0" timeOffset="8808.9911">20905 3998 680 0,'-8'-10'363'0,"-3"-9"-89"16,-7 4-123-16,0 3-38 16,-7 8-58-16,-7 4-26 15,-3 12-31 1,-3 5-7-16,5 14-5 0,9 5-2 16,17 8 1-16,8 2 1 15,20 0 6-15,10-3 4 16,18-10 6-16,5-6 3 15,6-16 5-15,-5-9 12 16,-2-13 54-16,-5-9 20 0,-13-12 24 16,-8-4 5-1,-27-6-28-15,-13-3-8 16,-18 4-24-16,-6 2-17 0,1 8-33 16,6 10-5-1,4 11-132-15,3 10-86 16</inkml:trace>
  <inkml:trace contextRef="#ctx0" brushRef="#br0" timeOffset="9010.4187">21011 4045 603 0,'-2'-3'407'0,"-4"-5"23"0,-9 7-202 16,-2 1-42-16,-10 7-66 15,2 4-24-15,-8 12-42 16,-6 4-9-16,4 8-23 16,-3 4-8-16,8-7-97 15</inkml:trace>
  <inkml:trace contextRef="#ctx0" brushRef="#br0" timeOffset="9720.622">21430 4019 709 0,'2'1'325'16,"5"1"-134"-16,20 0-70 15,11 0-26-15,24 0-23 16,9 2-18-16,9 1-25 15,-6 1-44-15,-17-2-151 0,-13-2-143 16</inkml:trace>
  <inkml:trace contextRef="#ctx0" brushRef="#br0" timeOffset="9941.9661">21538 4122 696 0,'16'-2'328'0,"28"0"-117"16,13 2-54-16,16 0-49 16,1 1-24-16,-9 4-41 15,-11-3-19-15,-24 0-67 16,-9 1-67-16,-14-1-305 15</inkml:trace>
  <inkml:trace contextRef="#ctx0" brushRef="#br0" timeOffset="10117.2921">21941 4032 665 0,'1'-7'382'16,"2"-3"-48"-16,12 8-170 0,-2 1-36 15,13 13-48-15,5 4-17 16,2 6-25-1,0 2-8-15,-9-2-12 16,-9 1-4-16,-13-6-7 0,-7-2-35 16,-17-5-172-16</inkml:trace>
  <inkml:trace contextRef="#ctx0" brushRef="#br0" timeOffset="10327.413">21560 3939 486 0,'-10'6'331'0,"-16"7"37"15,-2 4-171-15,3 7-90 16,7 2-27-16,9 4-27 0,9 1-6 16,16-4-10-16,2 0-2 15,26-7-6-15,8-7-6 16,13-2-144-16</inkml:trace>
  <inkml:trace contextRef="#ctx0" brushRef="#br0" timeOffset="10829.7213">22371 3785 953 0,'-4'6'375'0,"4"12"-228"16,-3 10-41-16,3 18-21 16,1 8-7-16,3 4-33 0,5 2-14 15,-6-13-15 1,7-7-3-16,-5-14 2 0,-3-10 5 0,4-14 34 16,-6-7 3-16,0-14 3 15,0-5-4-15,-7-11-37 16,0-2-3-16,-7-14-5 31,-2-9-2-31,2-8-3 16,-1-1-3-16,6 12-2 15,5 8-2-15,4 18-3 16,5 7 0-16,5 2-4 16,8 8-2-16,12 1-1 15,11 3-2-15,29 8 2 0,3 1-9 16,12 6-135-1,-9 7-131-15</inkml:trace>
  <inkml:trace contextRef="#ctx0" brushRef="#br0" timeOffset="11056.427">22378 3944 897 0,'4'1'437'15,"9"3"-175"-15,17-2-119 16,14 0-25-16,14 4-72 0,5-1-20 16,-6 4-54-16,-6-2-83 15</inkml:trace>
  <inkml:trace contextRef="#ctx0" brushRef="#br0" timeOffset="11413.6448">22858 4097 641 0,'0'5'307'0,"-4"3"-127"0,-1 5-54 15,-5-1-25-15,-3 3-40 0,-3-1-17 16,-8-2-26 0,2-2-5-1,-2-6-4-15,2-4-3 0,4-10-12 16,3-1-9-16,10-3-12 0,5 4 0 15,13 1 6-15,7 5 7 16,7 4 14-16,2 7 6 16,-1 5 6-1,-6 5 1-15,-5 2-3 16,-4 1-2-16,-6-2-69 16,1-2-185-16</inkml:trace>
  <inkml:trace contextRef="#ctx0" brushRef="#br0" timeOffset="11612.9432">22926 4154 828 0,'1'1'363'0,"5"6"-176"0,0 4-54 16,2 12-68-16,1 5-9 15,2 6-25-15,0 4-9 16,-2 4-7-16,-1 4-4 15,-2-8-2-15,0 2-7 16,-4-17-52-16,-2-11-60 16</inkml:trace>
  <inkml:trace contextRef="#ctx0" brushRef="#br0" timeOffset="11792.7564">22926 4178 796 0,'11'-2'401'0,"11"-2"-127"16,4 5-75-16,3 11-84 16,-4 3-26-16,-9 6-37 15,-5-2-11-15,-16 2-20 0,-8 0-6 16,-6-9-74-16,-1-1-95 16</inkml:trace>
  <inkml:trace contextRef="#ctx0" brushRef="#br0" timeOffset="12028.7754">23152 4119 1035 0,'4'-1'458'0,"0"6"-235"0,1 5-40 16,1 13-67-16,-2 8-26 15,7 10-33-15,-1 8-17 0,-1 10-22 16,0 0-5 0,-6-6-2-16,-2-13-17 15,-2-15-48-15,-3-8-25 16,0-14-114-16,-3-1-122 16</inkml:trace>
  <inkml:trace contextRef="#ctx0" brushRef="#br0" timeOffset="12184.2311">23144 4200 589 0,'14'-5'384'0,"9"-5"-51"0,7 10-114 16,1 5-42-16,-5 10-85 15,-8 3-23-15,-11 3-28 16,-6 1-8-16,-17-5-11 31,-6-2-1-31,-14-5-142 0</inkml:trace>
  <inkml:trace contextRef="#ctx0" brushRef="#br0" timeOffset="12718.1193">22342 3441 749 0,'3'-3'347'16,"4"-4"-141"-16,16 3-79 16,7-2-18-16,26 1-27 15,12 4-13-15,17 0-20 16,6 6-6-16,-10 3-14 0,-12 1-8 15,-22-3-4 1,-13-6 0-16,-20-4 2 16,-4-1-2-16,-15-5-7 0,-1 1-4 15,-1-1-6 1,1 4-3-16,4 6-4 0,4 0-1 0,9 6-5 16,4 6 0-1,1 5 25-15,-1 9 17 16,-8-3 31-16,-7-4 9 0,-7-4-9 15,-2-8-13-15,-4-2-108 16</inkml:trace>
  <inkml:trace contextRef="#ctx0" brushRef="#br0" timeOffset="13184.9054">23377 3894 774 0,'6'-4'415'0,"3"-4"-97"0,18 1-184 0,8 2-43 16,13 6-60-16,5-1-15 0,-5 5-43 16,-5 2-60-1,-11-4-280-15</inkml:trace>
  <inkml:trace contextRef="#ctx0" brushRef="#br0" timeOffset="13358.731">23389 3991 662 0,'8'0'339'0,"16"1"-111"16,10-1-50-1,14 0-93-15,6 3-30 16,1-2-32-16,-2 0-43 16</inkml:trace>
  <inkml:trace contextRef="#ctx0" brushRef="#br0" timeOffset="13611.0798">23867 4012 761 0,'2'-2'398'0,"11"-3"-72"15,10 3-84-15,20-2-60 16,9 0-17-16,10 0-53 15,-2 2-32-15,-9-2-48 16,-10 4-12-16,-17 2-45 16,-10-4-86-16,-14 5-321 15</inkml:trace>
  <inkml:trace contextRef="#ctx0" brushRef="#br0" timeOffset="14061.6649">24259 3771 595 0,'3'9'335'16,"1"2"-27"-16,3 19-167 15,1 5-14-15,2 13-36 16,1 5-22-16,-1-4-37 16,-3 0-11-16,-4-9-7 15,4-8 1-15,-6-11 5 16,3-6 6-16,-1-15 41 16,-4-7 4-16,-1-10 2 0,1-6-6 15,-7-12-42-15,-6-6-6 16,-2-17-7-1,-4-8-1-15,-4-2-4 0,2 1-2 16,7 19-5-16,2 10-4 16,15 13-5-16,4 6 0 15,14 6 2 1,1 3 1-16,13 7 1 0,7 0 1 16,16 7-1-16,3 2 1 15,6 3-81-15,-3-2-78 16</inkml:trace>
  <inkml:trace contextRef="#ctx0" brushRef="#br0" timeOffset="14295.1813">24230 3872 899 0,'0'3'428'0,"13"-2"-153"15,10-1-76-15,24 0-80 16,18 0-38-16,7 2-54 0,4 1-13 16,-6 2-72-16,-17 1-92 15</inkml:trace>
  <inkml:trace contextRef="#ctx0" brushRef="#br0" timeOffset="14825.5304">24687 4151 463 0,'4'-4'316'0,"1"-7"-4"0,0 3-111 16,-2-1-38-16,-3 1-64 15,-3 1-28-15,-6-1-43 16,-7 5-16-16,-6 3-17 15,-1 1-5-15,-2 8-5 16,4 4-1-16,7 3 2 16,9 1 0-16,12 2 7 15,4-2 2-15,12-6 6 16,0-2 2-16,0-8 3 0,-2-2 3 16,-8-4 1-16,-2-2 2 15,-7 1 18-15,-2 3 6 16,1 2 2-1,-3 1 1-15,0 0-21 0,0 0-8 16,6 9-6 0,-5 13-4-16,34 38 0 15,-30-27 5-15,-3 4 33 0,-6-2 11 16,-7-5 13-16,-6-4-1 16,-13-5-28-16,-4-7-8 15,-5-5-10-15,-3-6-13 16,4-11-106-16,7-8-112 15</inkml:trace>
  <inkml:trace contextRef="#ctx0" brushRef="#br0" timeOffset="15438.0167">24197 3484 641 0,'18'-5'354'0,"14"0"-72"16,23-2-124-16,9 0-32 0,22 6-50 15,2-5-20-15,-6 6-25 16,-13 0-7-16,-32 0-2 15,-10-1-1 1,-19 1-4-16,-8-1-4 16,-4 2-4-16,-5-1-2 0,-2 0 0 15,0-3-1-15,0-2 1 16,-1-2 1-16,2-5 1 16,-2-2 0-16,5-1-3 15,3 4-4-15,6 3-8 16,4 2-5-16,5 6-1 15,4 5 4-15,0 11 7 16,3 3 2-16,1 9 5 16,3 1 3-16,-8-6 29 15,-1 2 24-15,-13-7 48 16,-17-5 18-16,-4-2-10 16,-6-2-18-16,-6-7-49 15,5 2-21-15,8-1-100 16,1 3-79-16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0:23:26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19388 4258 434 0,'0'0'249'15,"1"-2"-31"-15,-2 0-40 16,0 1-50-16,1 0-18 16,-1 1-29-16,1 0-13 15,-1 0-4-15,0 0 1 0,-1 0 11 16,1 14 12-16,-1 36-8 16,1-30-2-1,5 2-16-15,6-3-17 0,8-6-21 16,6-3-10-16,-1-12-130 15</inkml:trace>
  <inkml:trace contextRef="#ctx0" brushRef="#br0" timeOffset="3357.8531">20663 3760 723 0,'-1'-7'396'16,"1"7"-80"-16,4 1-90 0,-4-2-86 15,26 3-34-15,62-2-42 16,-17-2-23-16,1-2-27 16,-3 2-4-16,-12 5-23 15,-9 3-54-15,-8 0-249 16</inkml:trace>
  <inkml:trace contextRef="#ctx0" brushRef="#br0" timeOffset="3799.5818">21026 3667 846 0,'7'5'333'0,"8"6"-228"16,6 6-34-16,9 1-31 15,-1 2-12-15,-3-1-8 16,-5-3-1-16,-7-2 35 0,-4-5 37 15,-13-4 30-15,-8 1 2 0,-9 3-38 32,-6-1-34-32,0 5-174 15,0-3-230-15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56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64D0-572B-4170-A745-EE9C781228E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9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5.xml"/><Relationship Id="rId7" Type="http://schemas.openxmlformats.org/officeDocument/2006/relationships/image" Target="../media/image13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9.png"/><Relationship Id="rId4" Type="http://schemas.openxmlformats.org/officeDocument/2006/relationships/image" Target="../media/image121.emf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7" Type="http://schemas.openxmlformats.org/officeDocument/2006/relationships/customXml" Target="../ink/ink11.xml"/><Relationship Id="rId12" Type="http://schemas.openxmlformats.org/officeDocument/2006/relationships/image" Target="../media/image26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13.xml"/><Relationship Id="rId5" Type="http://schemas.openxmlformats.org/officeDocument/2006/relationships/image" Target="../media/image24.png"/><Relationship Id="rId10" Type="http://schemas.openxmlformats.org/officeDocument/2006/relationships/image" Target="../media/image120.emf"/><Relationship Id="rId4" Type="http://schemas.openxmlformats.org/officeDocument/2006/relationships/image" Target="NULL"/><Relationship Id="rId9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7" Type="http://schemas.openxmlformats.org/officeDocument/2006/relationships/customXml" Target="../ink/ink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0.png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emf"/><Relationship Id="rId4" Type="http://schemas.openxmlformats.org/officeDocument/2006/relationships/customXml" Target="../ink/ink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.emf"/><Relationship Id="rId4" Type="http://schemas.openxmlformats.org/officeDocument/2006/relationships/customXml" Target="../ink/ink2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95600" y="3927175"/>
            <a:ext cx="4572000" cy="27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36420" y="4495800"/>
            <a:ext cx="5715000" cy="39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8600" y="766486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6934" y="80224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934" y="802245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18480" y="1936440"/>
              <a:ext cx="7889400" cy="454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840" y="1926720"/>
                <a:ext cx="7902360" cy="45662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4465" y="710292"/>
            <a:ext cx="4079341" cy="1826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44840" y="213840"/>
              <a:ext cx="7273440" cy="537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207360"/>
                <a:ext cx="7290000" cy="53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624600" y="117720"/>
              <a:ext cx="7047720" cy="463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960" y="109080"/>
                <a:ext cx="7066440" cy="46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/>
              <a:t>Ως τώρα, είδαμε την επίδραση </a:t>
            </a:r>
            <a:r>
              <a:rPr lang="el-GR" b="1" i="1" dirty="0"/>
              <a:t>εξωτερικών</a:t>
            </a:r>
            <a:r>
              <a:rPr lang="el-GR" dirty="0"/>
              <a:t> δυνάμεων σε ένα σύστημα (κυρίως) </a:t>
            </a:r>
            <a:r>
              <a:rPr lang="el-GR" b="1" dirty="0"/>
              <a:t>ενός</a:t>
            </a:r>
            <a:r>
              <a:rPr lang="el-GR" dirty="0"/>
              <a:t> μόνο σώματος</a:t>
            </a:r>
          </a:p>
          <a:p>
            <a:endParaRPr lang="el-GR" dirty="0"/>
          </a:p>
          <a:p>
            <a:r>
              <a:rPr lang="el-GR" dirty="0"/>
              <a:t>Ας δούμε συστήματα από </a:t>
            </a:r>
            <a:r>
              <a:rPr lang="el-GR" b="1" dirty="0"/>
              <a:t>δυο ή περισσότερα</a:t>
            </a:r>
            <a:r>
              <a:rPr lang="el-GR" dirty="0"/>
              <a:t> σώματα με δυνάμεις </a:t>
            </a:r>
            <a:r>
              <a:rPr lang="el-GR" b="1" i="1" dirty="0"/>
              <a:t>εσωτερικές</a:t>
            </a:r>
            <a:r>
              <a:rPr lang="el-GR" dirty="0"/>
              <a:t> στο σύστημα</a:t>
            </a:r>
          </a:p>
          <a:p>
            <a:pPr lvl="1"/>
            <a:r>
              <a:rPr lang="el-GR" dirty="0"/>
              <a:t>Δηλ. δυνάμεις που </a:t>
            </a:r>
            <a:r>
              <a:rPr lang="el-GR" b="1" dirty="0"/>
              <a:t>ΔΕΝ</a:t>
            </a:r>
            <a:r>
              <a:rPr lang="el-GR" dirty="0"/>
              <a:t> ασκούνται από το εξωτερικό περιβάλλον</a:t>
            </a:r>
            <a:endParaRPr lang="en-US" dirty="0"/>
          </a:p>
          <a:p>
            <a:pPr lvl="1"/>
            <a:endParaRPr lang="en-US" dirty="0"/>
          </a:p>
          <a:p>
            <a:r>
              <a:rPr lang="el-GR" dirty="0"/>
              <a:t>Τι «ενεργειακό» νέο έχουν να μας πουν τέτοια συστήματα?</a:t>
            </a:r>
            <a:endParaRPr lang="en-US" dirty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3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Μετατοπίζουμε </a:t>
                </a:r>
                <a:r>
                  <a:rPr lang="el-GR" u="sng" dirty="0"/>
                  <a:t>αργά</a:t>
                </a:r>
                <a:r>
                  <a:rPr lang="el-GR" dirty="0"/>
                  <a:t> </a:t>
                </a:r>
                <a:r>
                  <a:rPr lang="aa-ET" dirty="0"/>
                  <a:t>(</a:t>
                </a:r>
                <a:r>
                  <a:rPr lang="el-GR" dirty="0"/>
                  <a:t>με σταθερή ταχύτητα) ένα βιβλίο από 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i="1" baseline="-25000" dirty="0"/>
                  <a:t>  </a:t>
                </a:r>
                <a:r>
                  <a:rPr lang="el-GR" dirty="0"/>
                  <a:t>μέσω </a:t>
                </a:r>
                <a:r>
                  <a:rPr lang="el-GR" b="1" dirty="0"/>
                  <a:t>εξωτερικής</a:t>
                </a:r>
                <a:r>
                  <a:rPr lang="el-GR" dirty="0"/>
                  <a:t> 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marL="68580" indent="0">
                  <a:buNone/>
                </a:pPr>
                <a:endParaRPr lang="en-US" sz="2800" baseline="-25000" dirty="0"/>
              </a:p>
              <a:p>
                <a:r>
                  <a:rPr lang="el-GR" b="1" dirty="0"/>
                  <a:t>Αύξηση</a:t>
                </a:r>
                <a:r>
                  <a:rPr lang="el-GR" dirty="0"/>
                  <a:t> ενέργειας συστήματος </a:t>
                </a:r>
                <a:br>
                  <a:rPr lang="el-GR" dirty="0"/>
                </a:br>
                <a:r>
                  <a:rPr lang="el-GR" dirty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Μεταφέρουμε ενέργεια </a:t>
                </a:r>
                <a:r>
                  <a:rPr lang="el-GR" b="1" dirty="0"/>
                  <a:t>στο</a:t>
                </a:r>
                <a:r>
                  <a:rPr lang="el-GR" dirty="0"/>
                  <a:t> σύστημα</a:t>
                </a:r>
              </a:p>
              <a:p>
                <a:pPr lvl="1"/>
                <a:r>
                  <a:rPr lang="el-GR" dirty="0"/>
                  <a:t>Υπάρχει δύναμη, υπάρχει μετατόπιση προς τα πάνω, άρα υπάρχει μη μηδενικό, </a:t>
                </a:r>
                <a:r>
                  <a:rPr lang="el-GR" b="1" dirty="0"/>
                  <a:t>θετικό</a:t>
                </a:r>
                <a:r>
                  <a:rPr lang="el-GR" dirty="0"/>
                  <a:t> έργο!</a:t>
                </a:r>
              </a:p>
              <a:p>
                <a:endParaRPr lang="el-GR" sz="21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  <a:blipFill>
                <a:blip r:embed="rId3"/>
                <a:stretch>
                  <a:fillRect t="-941" r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2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004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Καμιά αλλαγή</a:t>
                </a:r>
                <a:r>
                  <a:rPr lang="en-US" b="1" dirty="0"/>
                  <a:t>/</a:t>
                </a:r>
                <a:r>
                  <a:rPr lang="el-GR" b="1" dirty="0"/>
                  <a:t>μεταβολή </a:t>
                </a:r>
                <a:r>
                  <a:rPr lang="el-GR" dirty="0"/>
                  <a:t>στην κινητική ενέργεια του συστήματος μεταξύ της αρχικής και τελικής θέσης! Γιατί; Υποθέσαμε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r>
                  <a:rPr lang="el-GR" b="0" dirty="0"/>
                  <a:t/>
                </a:r>
                <a:br>
                  <a:rPr lang="el-GR" b="0" dirty="0"/>
                </a:b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     δηλ. η ταχύτητα</a:t>
                </a:r>
                <a:r>
                  <a:rPr lang="en-US" dirty="0"/>
                  <a:t> </a:t>
                </a:r>
                <a:r>
                  <a:rPr lang="el-GR" dirty="0"/>
                  <a:t>ανόδου είναι</a:t>
                </a:r>
                <a:br>
                  <a:rPr lang="el-GR" dirty="0"/>
                </a:br>
                <a:r>
                  <a:rPr lang="el-GR" dirty="0"/>
                  <a:t>     σταθερή!</a:t>
                </a:r>
              </a:p>
              <a:p>
                <a:endParaRPr lang="en-US" dirty="0"/>
              </a:p>
              <a:p>
                <a:r>
                  <a:rPr lang="el-GR" dirty="0"/>
                  <a:t>Η ενέργεια που μεταφέρθηκε μέσω έργου στο βιβλίο πρέπει να έχει αποθηκευτεί στο σύστημα με </a:t>
                </a:r>
                <a:r>
                  <a:rPr lang="el-GR" b="1" dirty="0"/>
                  <a:t>άλλη μορφή</a:t>
                </a:r>
                <a:r>
                  <a:rPr lang="el-GR" dirty="0"/>
                  <a:t>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00450" cy="5181600"/>
              </a:xfrm>
              <a:blipFill>
                <a:blip r:embed="rId3"/>
                <a:stretch>
                  <a:fillRect t="-941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6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Αν αφήσουμε όμως το 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l-GR" sz="1200" dirty="0"/>
              </a:p>
              <a:p>
                <a:r>
                  <a:rPr lang="el-GR" sz="2200" dirty="0"/>
                  <a:t>Τώρα, το βιβλίο (και το σύστημα) </a:t>
                </a:r>
                <a:br>
                  <a:rPr lang="el-GR" sz="2200" dirty="0"/>
                </a:br>
                <a:r>
                  <a:rPr lang="el-GR" sz="2200" dirty="0"/>
                  <a:t>έχει </a:t>
                </a:r>
                <a:r>
                  <a:rPr lang="el-GR" sz="2200" b="1" dirty="0"/>
                  <a:t>κινητική ενέργεια</a:t>
                </a:r>
                <a:r>
                  <a:rPr lang="el-GR" sz="2200" dirty="0"/>
                  <a:t>!</a:t>
                </a:r>
              </a:p>
              <a:p>
                <a:pPr lvl="1"/>
                <a:r>
                  <a:rPr lang="el-GR" sz="2000" dirty="0"/>
                  <a:t>Πώς την απέκτησε; Από πού </a:t>
                </a:r>
                <a:br>
                  <a:rPr lang="el-GR" sz="2000" dirty="0"/>
                </a:br>
                <a:r>
                  <a:rPr lang="el-GR" sz="2000" dirty="0"/>
                  <a:t>προήλθε?</a:t>
                </a:r>
              </a:p>
              <a:p>
                <a:pPr lvl="1"/>
                <a:r>
                  <a:rPr lang="el-GR" sz="2000" dirty="0"/>
                  <a:t>Προέρχεται από το έργο της </a:t>
                </a:r>
                <a:br>
                  <a:rPr lang="el-GR" sz="2000" dirty="0"/>
                </a:br>
                <a:r>
                  <a:rPr lang="el-GR" sz="2000" dirty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000" dirty="0"/>
                  <a:t> κατά την ανύψωση </a:t>
                </a:r>
                <a:br>
                  <a:rPr lang="el-GR" sz="2000" dirty="0"/>
                </a:br>
                <a:r>
                  <a:rPr lang="el-GR" sz="2000" dirty="0"/>
                  <a:t>του βιβλίου νωρίτερα</a:t>
                </a:r>
              </a:p>
              <a:p>
                <a:endParaRPr lang="el-GR" sz="1100" dirty="0"/>
              </a:p>
              <a:p>
                <a:r>
                  <a:rPr lang="el-GR" sz="2200" dirty="0"/>
                  <a:t>Η ενέργεια που ήταν αποθηκευμένη </a:t>
                </a:r>
                <a:br>
                  <a:rPr lang="el-GR" sz="2200" dirty="0"/>
                </a:br>
                <a:r>
                  <a:rPr lang="el-GR" sz="2200" dirty="0"/>
                  <a:t>στο βιβλίο πριν αυτό αφεθεί να </a:t>
                </a:r>
                <a:br>
                  <a:rPr lang="el-GR" sz="2200" dirty="0"/>
                </a:br>
                <a:r>
                  <a:rPr lang="el-GR" sz="2200" dirty="0"/>
                  <a:t>πέσει λέγεται</a:t>
                </a:r>
              </a:p>
              <a:p>
                <a:pPr marL="68580" indent="0">
                  <a:buNone/>
                </a:pPr>
                <a:r>
                  <a:rPr lang="el-GR" sz="2200" b="1" i="1" dirty="0"/>
                  <a:t>	 βαρυτική δυναμική ενέργεια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46641" y="5751213"/>
            <a:ext cx="1524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Εφαρμόζουμε δύναμη για να </a:t>
                </a:r>
                <a:br>
                  <a:rPr lang="el-GR" sz="2200" dirty="0"/>
                </a:br>
                <a:r>
                  <a:rPr lang="el-GR" sz="2200" b="1" dirty="0"/>
                  <a:t>ανυψώσουμε</a:t>
                </a:r>
                <a:r>
                  <a:rPr lang="el-GR" sz="2200" dirty="0"/>
                  <a:t> το βιβλίο με (σταθερή) </a:t>
                </a:r>
                <a:br>
                  <a:rPr lang="el-GR" sz="2200" dirty="0"/>
                </a:br>
                <a:r>
                  <a:rPr lang="el-GR" sz="2200" dirty="0"/>
                  <a:t>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/>
                  <a:t/>
                </a:r>
                <a:br>
                  <a:rPr lang="el-GR" sz="2200" b="0" dirty="0"/>
                </a:br>
                <a:r>
                  <a:rPr lang="en-US" sz="2200" b="0" dirty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900" b="1" dirty="0"/>
              </a:p>
              <a:p>
                <a:endParaRPr lang="el-GR" sz="2200" b="1" dirty="0"/>
              </a:p>
              <a:p>
                <a:r>
                  <a:rPr lang="el-GR" sz="2200" b="1" dirty="0"/>
                  <a:t>Βαρυτική Δυναμική ενέργεια</a:t>
                </a:r>
                <a:r>
                  <a:rPr lang="el-GR" sz="2200" dirty="0"/>
                  <a:t>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68580" indent="0" algn="just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8" name="Oval 7"/>
          <p:cNvSpPr/>
          <p:nvPr/>
        </p:nvSpPr>
        <p:spPr>
          <a:xfrm>
            <a:off x="5943600" y="3936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7467" y="2184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507120" y="1213560"/>
              <a:ext cx="5423760" cy="134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2080" y="1204560"/>
                <a:ext cx="543852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976080" y="1320120"/>
              <a:ext cx="655920" cy="264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7080" y="1314720"/>
                <a:ext cx="67284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5C1D91F2-AA40-D56E-6148-058AFF39E076}"/>
                  </a:ext>
                </a:extLst>
              </p:cNvPr>
              <p:cNvSpPr/>
              <p:nvPr/>
            </p:nvSpPr>
            <p:spPr>
              <a:xfrm>
                <a:off x="1371600" y="2009193"/>
                <a:ext cx="3234609" cy="6578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5C1D91F2-AA40-D56E-6148-058AFF39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09193"/>
                <a:ext cx="3234609" cy="65780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4900450" cy="5105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2200" b="0" i="1" dirty="0">
              <a:latin typeface="Cambria Math" panose="02040503050406030204" pitchFamily="18" charset="0"/>
            </a:endParaRPr>
          </a:p>
          <a:p>
            <a:pPr marL="68580" indent="0">
              <a:buNone/>
            </a:pPr>
            <a:endParaRPr lang="en-US" sz="2200" i="1" dirty="0">
              <a:latin typeface="Cambria Math" panose="02040503050406030204" pitchFamily="18" charset="0"/>
            </a:endParaRPr>
          </a:p>
          <a:p>
            <a:pPr marL="68580" indent="0">
              <a:buNone/>
            </a:pPr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Το </a:t>
            </a:r>
            <a:r>
              <a:rPr lang="el-GR" sz="2200" b="1" dirty="0"/>
              <a:t>έργο της εξωτερικής δύναμης </a:t>
            </a:r>
            <a:r>
              <a:rPr lang="el-GR" sz="2200" dirty="0"/>
              <a:t>κατά </a:t>
            </a:r>
            <a:br>
              <a:rPr lang="el-GR" sz="2200" dirty="0"/>
            </a:br>
            <a:r>
              <a:rPr lang="el-GR" sz="2200" dirty="0"/>
              <a:t>την ανύψωση ενός σώματος ισούται </a:t>
            </a:r>
            <a:br>
              <a:rPr lang="el-GR" sz="2200" dirty="0"/>
            </a:br>
            <a:r>
              <a:rPr lang="el-GR" sz="2200" dirty="0"/>
              <a:t>με τη </a:t>
            </a:r>
            <a:r>
              <a:rPr lang="el-GR" sz="2200" b="1" dirty="0"/>
              <a:t>μεταβολή στη </a:t>
            </a:r>
            <a:br>
              <a:rPr lang="el-GR" sz="2200" b="1" dirty="0"/>
            </a:br>
            <a:r>
              <a:rPr lang="el-GR" sz="2200" b="1" dirty="0"/>
              <a:t/>
            </a:r>
            <a:br>
              <a:rPr lang="el-GR" sz="2200" b="1" dirty="0"/>
            </a:br>
            <a:r>
              <a:rPr lang="el-GR" sz="2200" b="1" dirty="0"/>
              <a:t>      βαρυτική δυναμική  ενέργεια</a:t>
            </a:r>
            <a:r>
              <a:rPr lang="el-GR" sz="2200" dirty="0"/>
              <a:t> </a:t>
            </a:r>
            <a:br>
              <a:rPr lang="el-GR" sz="2200" dirty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/>
              <a:t>του </a:t>
            </a:r>
            <a:r>
              <a:rPr lang="el-GR" sz="2200" b="1" dirty="0"/>
              <a:t>συστήματος {Γη, βιβλίο}</a:t>
            </a:r>
            <a:r>
              <a:rPr lang="el-GR" sz="2200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8" name="Oval 7"/>
          <p:cNvSpPr/>
          <p:nvPr/>
        </p:nvSpPr>
        <p:spPr>
          <a:xfrm>
            <a:off x="5943600" y="3936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7467" y="2184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7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κάνουμε το ίδιο για το </a:t>
                </a:r>
                <a:r>
                  <a:rPr lang="el-GR" sz="2200" b="1" dirty="0"/>
                  <a:t>έργο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l-GR" sz="2200" dirty="0"/>
                  <a:t>της δύναμης του </a:t>
                </a:r>
                <a:r>
                  <a:rPr lang="el-GR" sz="2200" b="1" dirty="0"/>
                  <a:t>βάρους</a:t>
                </a:r>
                <a:r>
                  <a:rPr lang="el-GR" sz="2200" dirty="0"/>
                  <a:t>!</a:t>
                </a:r>
              </a:p>
              <a:p>
                <a:endParaRPr lang="en-US" sz="2200" dirty="0"/>
              </a:p>
              <a:p>
                <a:r>
                  <a:rPr lang="el-GR" sz="2200" dirty="0"/>
                  <a:t>Εφαρμόζουμε δύναμη για να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b="1" dirty="0"/>
                  <a:t>ανυψώσουμε</a:t>
                </a:r>
                <a:r>
                  <a:rPr lang="el-GR" sz="2200" dirty="0"/>
                  <a:t> το βιβλίο με </a:t>
                </a:r>
                <a:br>
                  <a:rPr lang="el-GR" sz="2200" dirty="0"/>
                </a:br>
                <a:r>
                  <a:rPr lang="el-GR" sz="2200" dirty="0"/>
                  <a:t>(σταθερή) 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i="1" dirty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/>
                  <a:t/>
                </a:r>
                <a:br>
                  <a:rPr lang="el-GR" sz="2200" b="0" dirty="0"/>
                </a:br>
                <a:r>
                  <a:rPr lang="en-US" sz="2200" b="0" dirty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454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1928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0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4900450" cy="5105400"/>
          </a:xfrm>
        </p:spPr>
        <p:txBody>
          <a:bodyPr>
            <a:normAutofit/>
          </a:bodyPr>
          <a:lstStyle/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Άρα το </a:t>
            </a:r>
            <a:r>
              <a:rPr lang="el-GR" sz="2200" b="1" dirty="0"/>
              <a:t>έργο της δύναμης του βάρους</a:t>
            </a:r>
            <a:br>
              <a:rPr lang="el-GR" sz="2200" b="1" dirty="0"/>
            </a:br>
            <a:r>
              <a:rPr lang="el-GR" sz="2200" dirty="0"/>
              <a:t>κατά την ανύψωση ενός σώματος </a:t>
            </a:r>
            <a:br>
              <a:rPr lang="el-GR" sz="2200" dirty="0"/>
            </a:br>
            <a:r>
              <a:rPr lang="el-GR" sz="2200" dirty="0"/>
              <a:t>ισούται με την </a:t>
            </a:r>
            <a:r>
              <a:rPr lang="el-GR" sz="2200" b="1" dirty="0"/>
              <a:t>αρνητική</a:t>
            </a:r>
            <a:r>
              <a:rPr lang="el-GR" sz="2200" dirty="0"/>
              <a:t> </a:t>
            </a:r>
            <a:r>
              <a:rPr lang="el-GR" sz="2200" b="1" dirty="0"/>
              <a:t>μεταβολή </a:t>
            </a:r>
            <a:br>
              <a:rPr lang="el-GR" sz="2200" b="1" dirty="0"/>
            </a:br>
            <a:r>
              <a:rPr lang="el-GR" sz="2200" b="1" dirty="0"/>
              <a:t>στη </a:t>
            </a:r>
            <a:br>
              <a:rPr lang="el-GR" sz="2200" b="1" dirty="0"/>
            </a:br>
            <a:r>
              <a:rPr lang="el-GR" sz="2200" b="1" dirty="0"/>
              <a:t>    </a:t>
            </a:r>
            <a:br>
              <a:rPr lang="el-GR" sz="2200" b="1" dirty="0"/>
            </a:br>
            <a:r>
              <a:rPr lang="el-GR" sz="2200" b="1" dirty="0"/>
              <a:t>      βαρυτική δυναμική ενέργεια </a:t>
            </a:r>
          </a:p>
          <a:p>
            <a:pPr marL="68580" indent="0">
              <a:buNone/>
            </a:pPr>
            <a:endParaRPr lang="el-GR" sz="2200" b="1" dirty="0"/>
          </a:p>
          <a:p>
            <a:pPr marL="68580" indent="0">
              <a:buNone/>
            </a:pPr>
            <a:r>
              <a:rPr lang="el-GR" sz="2200" b="1" dirty="0"/>
              <a:t>    </a:t>
            </a:r>
            <a:r>
              <a:rPr lang="el-GR" sz="2200" dirty="0"/>
              <a:t>του </a:t>
            </a:r>
            <a:r>
              <a:rPr lang="el-GR" sz="2200" b="1" dirty="0"/>
              <a:t>συστήματος</a:t>
            </a:r>
            <a:r>
              <a:rPr lang="el-GR" sz="2200" dirty="0"/>
              <a:t> </a:t>
            </a:r>
            <a:r>
              <a:rPr lang="el-GR" sz="2200" b="1" dirty="0"/>
              <a:t>{Γη, βιβλίο}</a:t>
            </a:r>
            <a:r>
              <a:rPr lang="el-GR" sz="22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454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1928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60913DF7-8E6A-E61B-2B4C-42A09E1F3B03}"/>
                  </a:ext>
                </a:extLst>
              </p:cNvPr>
              <p:cNvSpPr/>
              <p:nvPr/>
            </p:nvSpPr>
            <p:spPr>
              <a:xfrm>
                <a:off x="1550275" y="1863965"/>
                <a:ext cx="3276600" cy="6578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60913DF7-8E6A-E61B-2B4C-42A09E1F3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75" y="1863965"/>
                <a:ext cx="3276600" cy="65780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650" cy="51054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Θυμηθείτε:</a:t>
            </a:r>
          </a:p>
          <a:p>
            <a:pPr lvl="1"/>
            <a:r>
              <a:rPr lang="el-GR" dirty="0"/>
              <a:t>Είδαμε ότι το έργο που παράγεται σε ένα σύστημα </a:t>
            </a:r>
            <a:r>
              <a:rPr lang="el-GR" b="1" i="1" u="sng" dirty="0"/>
              <a:t>μπορεί</a:t>
            </a:r>
            <a:r>
              <a:rPr lang="el-GR" dirty="0"/>
              <a:t> να ισοδυναμεί με </a:t>
            </a:r>
            <a:r>
              <a:rPr lang="el-GR" b="1" dirty="0"/>
              <a:t>μεταβολή της κινητικής του ενέργειας</a:t>
            </a:r>
            <a:r>
              <a:rPr lang="el-GR" dirty="0"/>
              <a:t>, που «μεταφράζεται» σε </a:t>
            </a:r>
            <a:r>
              <a:rPr lang="el-GR" b="1" i="1" dirty="0"/>
              <a:t>κίνηση</a:t>
            </a:r>
            <a:r>
              <a:rPr lang="el-GR" dirty="0"/>
              <a:t> των μελών του συστήματος</a:t>
            </a:r>
          </a:p>
          <a:p>
            <a:endParaRPr lang="el-GR" sz="1400" dirty="0"/>
          </a:p>
          <a:p>
            <a:r>
              <a:rPr lang="el-GR" dirty="0"/>
              <a:t>Στην προηγούμενη περίπτωση, είδαμε ότι το έργο που παράγεται εμφανίζεται ως</a:t>
            </a:r>
            <a:r>
              <a:rPr lang="en-US" dirty="0"/>
              <a:t> </a:t>
            </a:r>
            <a:r>
              <a:rPr lang="el-GR" b="1" dirty="0"/>
              <a:t>μεταβολή της (βαρυτικής) δυναμικής ενέργειας</a:t>
            </a:r>
            <a:r>
              <a:rPr lang="en-US" b="1" dirty="0"/>
              <a:t> </a:t>
            </a:r>
            <a:r>
              <a:rPr lang="el-GR" dirty="0"/>
              <a:t>στο σύστημα, που «μεταφράζεται» ως αλλαγή στη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          </a:t>
            </a:r>
            <a:r>
              <a:rPr lang="el-GR" b="1" i="1" dirty="0"/>
              <a:t>διάταξη /</a:t>
            </a:r>
            <a:r>
              <a:rPr lang="el-GR" dirty="0"/>
              <a:t> </a:t>
            </a:r>
            <a:r>
              <a:rPr lang="el-GR" b="1" i="1" dirty="0"/>
              <a:t>διαμόρφωση / σύνθεση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l-GR" dirty="0"/>
              <a:t>των </a:t>
            </a:r>
            <a:r>
              <a:rPr lang="el-GR" b="1" dirty="0"/>
              <a:t>μελών</a:t>
            </a:r>
            <a:r>
              <a:rPr lang="el-GR" dirty="0"/>
              <a:t> του συστήματος.</a:t>
            </a:r>
            <a:endParaRPr lang="aa-ET" dirty="0"/>
          </a:p>
          <a:p>
            <a:pPr lvl="1"/>
            <a:r>
              <a:rPr lang="el-GR" dirty="0"/>
              <a:t>Εν προκειμένω, το βιβλίο ανυψώθηκε σε σχέση με την επιφάνεια της Γης (άλλαξε η μεταξύ τους «διάταξη»)</a:t>
            </a:r>
          </a:p>
        </p:txBody>
      </p:sp>
    </p:spTree>
    <p:extLst>
      <p:ext uri="{BB962C8B-B14F-4D97-AF65-F5344CB8AC3E}">
        <p14:creationId xmlns:p14="http://schemas.microsoft.com/office/powerpoint/2010/main" val="7648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dirty="0"/>
              <a:t>Σε πρακτικά προβλήματα, πρέπει να επιλέγουμε μια </a:t>
            </a:r>
            <a:r>
              <a:rPr lang="el-GR" b="1" dirty="0"/>
              <a:t>διάταξη των μελών</a:t>
            </a:r>
            <a:r>
              <a:rPr lang="el-GR" dirty="0"/>
              <a:t> του συστήματος (διάταξη αναφοράς) όπου η </a:t>
            </a:r>
            <a:r>
              <a:rPr lang="el-GR" b="1" dirty="0"/>
              <a:t>βαρυτική δυναμική ενέργεια </a:t>
            </a:r>
            <a:r>
              <a:rPr lang="el-GR" dirty="0"/>
              <a:t>θεωρείται </a:t>
            </a:r>
            <a:r>
              <a:rPr lang="el-GR" b="1" dirty="0"/>
              <a:t>μηδενική</a:t>
            </a:r>
          </a:p>
          <a:p>
            <a:pPr lvl="1"/>
            <a:endParaRPr lang="en-US" sz="1050" dirty="0"/>
          </a:p>
          <a:p>
            <a:pPr lvl="1"/>
            <a:r>
              <a:rPr lang="el-GR" dirty="0"/>
              <a:t>Για παράδειγμα, όταν τα σώματα βρίσκονται </a:t>
            </a:r>
            <a:r>
              <a:rPr lang="el-GR" b="1" dirty="0"/>
              <a:t>ακριβώς πάνω</a:t>
            </a:r>
            <a:r>
              <a:rPr lang="el-GR" dirty="0"/>
              <a:t> στην επιφάνεια της Γης.</a:t>
            </a:r>
          </a:p>
          <a:p>
            <a:pPr lvl="2"/>
            <a:r>
              <a:rPr lang="el-GR" dirty="0"/>
              <a:t>Τότε θεωρούμε ότι η </a:t>
            </a:r>
            <a:r>
              <a:rPr lang="el-GR" b="1" dirty="0"/>
              <a:t>βαρυτική δυναμική ενέργεια του συστήματος {Γη, σώματα} είναι μηδενική</a:t>
            </a:r>
          </a:p>
          <a:p>
            <a:pPr lvl="2"/>
            <a:r>
              <a:rPr lang="el-GR" dirty="0"/>
              <a:t>Οποιαδήποτε </a:t>
            </a:r>
            <a:r>
              <a:rPr lang="el-GR" b="1" dirty="0"/>
              <a:t>μεταβολή</a:t>
            </a:r>
            <a:r>
              <a:rPr lang="el-GR" dirty="0"/>
              <a:t> στο </a:t>
            </a:r>
            <a:r>
              <a:rPr lang="el-GR" b="1" dirty="0"/>
              <a:t>ύψος</a:t>
            </a:r>
            <a:r>
              <a:rPr lang="el-GR" dirty="0"/>
              <a:t> κάποιου σώματος σε σχέση με την επιφάνεια της Γης οδηγεί σε </a:t>
            </a:r>
            <a:r>
              <a:rPr lang="el-GR" b="1" dirty="0"/>
              <a:t>μεταβολή</a:t>
            </a:r>
            <a:r>
              <a:rPr lang="el-GR" dirty="0"/>
              <a:t> της </a:t>
            </a:r>
            <a:r>
              <a:rPr lang="el-GR" b="1" dirty="0"/>
              <a:t>βαρυτικής δυναμικής ενέργειας</a:t>
            </a:r>
            <a:r>
              <a:rPr lang="el-GR" dirty="0"/>
              <a:t> του συστήματος</a:t>
            </a:r>
          </a:p>
          <a:p>
            <a:pPr lvl="1"/>
            <a:endParaRPr lang="en-US" sz="1050" dirty="0"/>
          </a:p>
          <a:p>
            <a:pPr lvl="1"/>
            <a:r>
              <a:rPr lang="el-GR" dirty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27629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δούμε μια άλλης μορφής δυναμική ενέργεια που μπορεί να έχει ένα σύστημα</a:t>
                </a:r>
                <a:endParaRPr lang="en-US" dirty="0"/>
              </a:p>
              <a:p>
                <a:r>
                  <a:rPr lang="el-GR" dirty="0"/>
                  <a:t>Πίσω στο ελατήριο! </a:t>
                </a:r>
                <a:r>
                  <a:rPr lang="el-GR" dirty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Σύστημα: </a:t>
                </a:r>
                <a:r>
                  <a:rPr lang="en-US" b="1" dirty="0"/>
                  <a:t>{</a:t>
                </a:r>
                <a:r>
                  <a:rPr lang="el-GR" b="1" u="sng" dirty="0"/>
                  <a:t>ελατήριο, σώμα</a:t>
                </a:r>
                <a:r>
                  <a:rPr lang="en-US" b="1" u="sng" dirty="0"/>
                  <a:t>}</a:t>
                </a:r>
                <a:r>
                  <a:rPr lang="el-GR" b="1" dirty="0"/>
                  <a:t> </a:t>
                </a:r>
              </a:p>
              <a:p>
                <a:pPr lvl="1"/>
                <a:r>
                  <a:rPr lang="el-GR" b="1" dirty="0"/>
                  <a:t>Διμελές</a:t>
                </a:r>
                <a:r>
                  <a:rPr lang="el-GR" dirty="0"/>
                  <a:t> σύστημα!</a:t>
                </a:r>
                <a:endParaRPr lang="en-US" dirty="0"/>
              </a:p>
              <a:p>
                <a:pPr lvl="1"/>
                <a:r>
                  <a:rPr lang="el-GR" dirty="0"/>
                  <a:t>Δύναμη ελατηρίου: </a:t>
                </a:r>
                <a:r>
                  <a:rPr lang="el-GR" b="1" dirty="0"/>
                  <a:t>εσωτερική</a:t>
                </a:r>
                <a:r>
                  <a:rPr lang="el-GR" dirty="0"/>
                  <a:t> στο σύστημα</a:t>
                </a:r>
              </a:p>
              <a:p>
                <a:endParaRPr lang="el-GR" sz="800" dirty="0"/>
              </a:p>
              <a:p>
                <a:r>
                  <a:rPr lang="el-GR" dirty="0"/>
                  <a:t>Είδαμε στην προηγούμενη διάλεξη ότι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r>
                  <a:rPr lang="el-GR" i="1" dirty="0">
                    <a:latin typeface="Cambria Math" panose="02040503050406030204" pitchFamily="18" charset="0"/>
                  </a:rPr>
                  <a:t/>
                </a:r>
                <a:br>
                  <a:rPr lang="el-GR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r>
                  <a:rPr lang="el-GR" dirty="0"/>
                  <a:t>Το </a:t>
                </a:r>
                <a:r>
                  <a:rPr lang="el-GR" b="1" dirty="0"/>
                  <a:t>έργο</a:t>
                </a:r>
                <a:r>
                  <a:rPr lang="el-GR" dirty="0"/>
                  <a:t> που παράγεται στο σύστημα </a:t>
                </a:r>
                <a:r>
                  <a:rPr lang="el-GR" b="1" dirty="0"/>
                  <a:t>εξαρτάται από την αρχική και την τελική θέση του σώματος σε σχέση με τη θέση ισορροπίας του ελατηρίου</a:t>
                </a:r>
              </a:p>
              <a:p>
                <a:pPr lvl="1"/>
                <a:r>
                  <a:rPr lang="el-GR" dirty="0"/>
                  <a:t>Είναι κι αυτό μια </a:t>
                </a:r>
                <a:r>
                  <a:rPr lang="el-GR" b="1" dirty="0"/>
                  <a:t>διάταξη</a:t>
                </a:r>
                <a:r>
                  <a:rPr lang="el-GR" dirty="0"/>
                  <a:t> των μελών του συστήματος!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3800" y="2057400"/>
            <a:ext cx="1524001" cy="7620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Άρα αν θεωρήσουμε ότι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i="1" dirty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68580" indent="0">
                  <a:buNone/>
                </a:pPr>
                <a:r>
                  <a:rPr lang="el-GR" sz="2200" dirty="0"/>
                  <a:t>τότε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l-GR" sz="22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2200" dirty="0"/>
                  <a:t> την </a:t>
                </a:r>
                <a:endParaRPr lang="en-US" sz="2200" dirty="0"/>
              </a:p>
              <a:p>
                <a:pPr marL="68580" indent="0" algn="ctr">
                  <a:buNone/>
                </a:pPr>
                <a:r>
                  <a:rPr lang="el-GR" sz="2200" b="1" i="1" dirty="0"/>
                  <a:t>ελαστική δυναμική ενέργεια</a:t>
                </a:r>
                <a:r>
                  <a:rPr lang="el-GR" sz="2200" dirty="0"/>
                  <a:t>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pPr marL="68580" indent="0">
                  <a:buNone/>
                </a:pPr>
                <a:r>
                  <a:rPr lang="el-GR" sz="2200" dirty="0"/>
                  <a:t>που σχετίζεται με το </a:t>
                </a:r>
                <a:r>
                  <a:rPr lang="el-GR" sz="2200" b="1" dirty="0"/>
                  <a:t>σύστημα {σώματος, ελατηρίου}</a:t>
                </a:r>
              </a:p>
              <a:p>
                <a:pPr marL="6858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  <a:blipFill>
                <a:blip r:embed="rId2"/>
                <a:stretch>
                  <a:fillRect l="-155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1303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603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Συνοψίζοντας:</a:t>
                </a:r>
              </a:p>
              <a:p>
                <a:endParaRPr lang="el-GR" sz="1050" dirty="0"/>
              </a:p>
              <a:p>
                <a:r>
                  <a:rPr lang="el-GR" sz="2200" dirty="0"/>
                  <a:t>Σύστημα {σώμα, Γη}</a:t>
                </a:r>
              </a:p>
              <a:p>
                <a:pPr lvl="1"/>
                <a:r>
                  <a:rPr lang="el-GR" sz="2000" dirty="0"/>
                  <a:t>Πολυμελές!</a:t>
                </a:r>
              </a:p>
              <a:p>
                <a:pPr lvl="1"/>
                <a:r>
                  <a:rPr lang="el-GR" sz="2000" b="1" dirty="0"/>
                  <a:t>Βαρυτική</a:t>
                </a:r>
                <a:r>
                  <a:rPr lang="el-GR" sz="2000" dirty="0"/>
                  <a:t> δυναμική ενέργεια</a:t>
                </a:r>
                <a:endParaRPr lang="en-US" sz="2000" dirty="0"/>
              </a:p>
              <a:p>
                <a:pPr lvl="1"/>
                <a:r>
                  <a:rPr lang="el-GR" sz="2000" dirty="0"/>
                  <a:t>«Θέση» αναφοράς: συνήθως επίπεδο επιφάνειας Γης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l-GR" sz="1600" dirty="0"/>
              </a:p>
              <a:p>
                <a:r>
                  <a:rPr lang="el-GR" sz="2200" dirty="0"/>
                  <a:t>Σύστημα {ελατήριο, σώμα}</a:t>
                </a:r>
              </a:p>
              <a:p>
                <a:pPr lvl="1"/>
                <a:r>
                  <a:rPr lang="el-GR" sz="2000" dirty="0"/>
                  <a:t>Πολυμελές!</a:t>
                </a:r>
              </a:p>
              <a:p>
                <a:pPr lvl="1"/>
                <a:r>
                  <a:rPr lang="el-GR" sz="2000" b="1" dirty="0"/>
                  <a:t>Ελαστική</a:t>
                </a:r>
                <a:r>
                  <a:rPr lang="el-GR" sz="2000" dirty="0"/>
                  <a:t> δυναμική ενέργεια</a:t>
                </a:r>
              </a:p>
              <a:p>
                <a:pPr lvl="1"/>
                <a:r>
                  <a:rPr lang="el-GR" sz="2000" dirty="0"/>
                  <a:t>«Θέση» αναφοράς: θέση φυσικού μήκους ελατηρίου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sz="1600" dirty="0"/>
              </a:p>
              <a:p>
                <a:r>
                  <a:rPr lang="el-GR" sz="2200" dirty="0"/>
                  <a:t>Και στις δυο περιπτώσεις, οι </a:t>
                </a:r>
                <a:r>
                  <a:rPr lang="el-GR" sz="2200" b="1" dirty="0"/>
                  <a:t>διαφορές</a:t>
                </a:r>
                <a:r>
                  <a:rPr lang="el-GR" sz="2200" dirty="0"/>
                  <a:t> δυναμικής ενέργειας έχουν σημασία!</a:t>
                </a:r>
              </a:p>
              <a:p>
                <a:pPr lvl="1"/>
                <a:endParaRPr lang="el-GR" sz="2000" dirty="0"/>
              </a:p>
              <a:p>
                <a:pPr marL="6858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603"/>
                <a:ext cx="7872250" cy="5257800"/>
              </a:xfrm>
              <a:blipFill>
                <a:blip r:embed="rId2"/>
                <a:stretch>
                  <a:fillRect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410200" y="2590800"/>
                <a:ext cx="1524001" cy="471689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𝑚𝑔𝑦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90800"/>
                <a:ext cx="1524001" cy="4716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33186147-2274-1EB7-36FC-4D6414693260}"/>
                  </a:ext>
                </a:extLst>
              </p:cNvPr>
              <p:cNvSpPr/>
              <p:nvPr/>
            </p:nvSpPr>
            <p:spPr>
              <a:xfrm>
                <a:off x="5410200" y="4255088"/>
                <a:ext cx="1524001" cy="704775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33186147-2274-1EB7-36FC-4D6414693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255088"/>
                <a:ext cx="1524001" cy="7047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4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871" r="1123" b="545"/>
          <a:stretch/>
        </p:blipFill>
        <p:spPr>
          <a:xfrm>
            <a:off x="1435974" y="1219097"/>
            <a:ext cx="6107825" cy="5294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86880" y="2844720"/>
              <a:ext cx="712080" cy="240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2840760"/>
                <a:ext cx="7221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8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1752600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212" r="-312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7680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B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76806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20000" t="-42857" r="-68889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7934896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δούμε και μια ακόμη μορφή ενέργειας που μπορεί να έχει ένα</a:t>
                </a:r>
                <a:r>
                  <a:rPr lang="en-US" dirty="0"/>
                  <a:t> </a:t>
                </a:r>
                <a:r>
                  <a:rPr lang="el-GR" dirty="0"/>
                  <a:t>σύστημα</a:t>
                </a:r>
                <a:endParaRPr lang="el-GR" sz="2800" dirty="0"/>
              </a:p>
              <a:p>
                <a:endParaRPr lang="el-GR" sz="800" dirty="0"/>
              </a:p>
              <a:p>
                <a:r>
                  <a:rPr lang="el-GR" dirty="0"/>
                  <a:t>Σύστημα = </a:t>
                </a:r>
                <a:r>
                  <a:rPr lang="el-GR" b="1" dirty="0"/>
                  <a:t>{βιβλίο}</a:t>
                </a:r>
              </a:p>
              <a:p>
                <a:pPr lvl="1"/>
                <a:r>
                  <a:rPr lang="el-GR" b="1" dirty="0"/>
                  <a:t>Σταθερή</a:t>
                </a:r>
                <a:r>
                  <a:rPr lang="el-GR" dirty="0"/>
                  <a:t>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Σταθερή</a:t>
                </a:r>
                <a:r>
                  <a:rPr lang="el-GR" dirty="0"/>
                  <a:t> επιτάχυνση: μετατόπιση κατά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a-ET" dirty="0"/>
              </a:p>
              <a:p>
                <a:pPr lvl="1"/>
                <a:r>
                  <a:rPr lang="el-GR" dirty="0"/>
                  <a:t>Κίνηση υπό σταθερή δύναμη (</a:t>
                </a:r>
                <a:r>
                  <a:rPr lang="el-GR" dirty="0">
                    <a:solidFill>
                      <a:srgbClr val="FF0000"/>
                    </a:solidFill>
                  </a:rPr>
                  <a:t>Μοντέλο Ι</a:t>
                </a:r>
                <a:r>
                  <a:rPr lang="el-GR" dirty="0"/>
                  <a:t>) και κίνηση υπό σταθερή επιτάχυση (</a:t>
                </a:r>
                <a:r>
                  <a:rPr lang="el-GR" dirty="0">
                    <a:solidFill>
                      <a:srgbClr val="7030A0"/>
                    </a:solidFill>
                  </a:rPr>
                  <a:t>Μοντέλο ΙΙ</a:t>
                </a:r>
                <a:r>
                  <a:rPr lang="el-GR" dirty="0"/>
                  <a:t>):</a:t>
                </a:r>
                <a:endParaRPr lang="en-US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aa-ET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aa-ET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>
                  <a:solidFill>
                    <a:srgbClr val="7030A0"/>
                  </a:solidFill>
                </a:endParaRPr>
              </a:p>
              <a:p>
                <a:pPr marL="365760" lvl="1" indent="0">
                  <a:buNone/>
                </a:pPr>
                <a:endParaRPr lang="el-GR" sz="1050" b="0" i="0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7934896" cy="5105400"/>
              </a:xfrm>
              <a:blipFill>
                <a:blip r:embed="rId6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>
            <a:off x="6659446" y="4343400"/>
            <a:ext cx="350954" cy="1295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489280" y="2320560"/>
              <a:ext cx="3206160" cy="228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0280" y="2314440"/>
                <a:ext cx="3225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7290720" y="1082160"/>
              <a:ext cx="927360" cy="20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1720" y="1073520"/>
                <a:ext cx="948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088040" y="4026960"/>
              <a:ext cx="1575000" cy="1834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6880" y="4018320"/>
                <a:ext cx="1593720" cy="18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6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724147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212" r="-312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766" r="-14894" b="-2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73516" cy="53340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Σύστημα = {βιβλίο}</a:t>
                </a:r>
                <a:endParaRPr lang="aa-ET" dirty="0"/>
              </a:p>
              <a:p>
                <a:endParaRPr lang="el-GR" sz="16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400" dirty="0">
                  <a:solidFill>
                    <a:srgbClr val="0070C0"/>
                  </a:solidFill>
                </a:endParaRPr>
              </a:p>
              <a:p>
                <a:endParaRPr lang="aa-ET" sz="1050" dirty="0"/>
              </a:p>
              <a:p>
                <a:r>
                  <a:rPr lang="el-GR" dirty="0"/>
                  <a:t>Πού πήγε η ενέργεια μέσω του έργου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??</a:t>
                </a:r>
                <a:r>
                  <a:rPr lang="aa-ET" sz="2200" dirty="0"/>
                  <a:t/>
                </a:r>
                <a:br>
                  <a:rPr lang="aa-ET" sz="2200" dirty="0"/>
                </a:br>
                <a:endParaRPr lang="el-GR" sz="2200" dirty="0"/>
              </a:p>
              <a:p>
                <a:pPr lvl="1"/>
                <a:r>
                  <a:rPr lang="el-GR" dirty="0"/>
                  <a:t>Μετατράπηκε τόσο σε αύξηση της </a:t>
                </a:r>
                <a:r>
                  <a:rPr lang="el-GR" dirty="0">
                    <a:solidFill>
                      <a:srgbClr val="FF0000"/>
                    </a:solidFill>
                  </a:rPr>
                  <a:t>κινητικής ενέργειας </a:t>
                </a:r>
                <a:r>
                  <a:rPr lang="el-GR" dirty="0"/>
                  <a:t>του σώματος όσο και σε </a:t>
                </a:r>
                <a:r>
                  <a:rPr lang="el-GR" dirty="0">
                    <a:solidFill>
                      <a:srgbClr val="0070C0"/>
                    </a:solidFill>
                  </a:rPr>
                  <a:t>αύξηση της θερμοκρασίας </a:t>
                </a:r>
                <a:r>
                  <a:rPr lang="el-GR" b="1" u="sng" dirty="0">
                    <a:solidFill>
                      <a:srgbClr val="0070C0"/>
                    </a:solidFill>
                  </a:rPr>
                  <a:t>της επιφάνειας και του βιβλίου</a:t>
                </a:r>
                <a:r>
                  <a:rPr lang="en-US" b="1" dirty="0"/>
                  <a:t>:</a:t>
                </a:r>
                <a:endParaRPr lang="aa-ET" b="1" dirty="0"/>
              </a:p>
              <a:p>
                <a:pPr lvl="1"/>
                <a:endParaRPr lang="el-GR" sz="1400" b="1" dirty="0"/>
              </a:p>
              <a:p>
                <a:pPr marL="365760" lvl="1" indent="0">
                  <a:buNone/>
                </a:pPr>
                <a:endParaRPr lang="el-GR" sz="1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aa-ET" sz="2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aa-ET" sz="1400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aa-ET" b="0" i="0" dirty="0"/>
                  <a:t>M</a:t>
                </a:r>
                <a:r>
                  <a:rPr lang="el-GR" b="0" i="0" dirty="0"/>
                  <a:t>εταβολή στη θερμοκρασία</a:t>
                </a:r>
                <a:r>
                  <a:rPr lang="en-US" dirty="0"/>
                  <a:t> </a:t>
                </a:r>
                <a:r>
                  <a:rPr lang="el-GR" dirty="0"/>
                  <a:t>του συστήματος </a:t>
                </a:r>
                <a:endParaRPr lang="aa-ET" dirty="0"/>
              </a:p>
              <a:p>
                <a:pPr marL="365760" lvl="1" indent="0" algn="ctr">
                  <a:buNone/>
                </a:pPr>
                <a:r>
                  <a:rPr lang="en-US" b="1" dirty="0"/>
                  <a:t>{</a:t>
                </a:r>
                <a:r>
                  <a:rPr lang="el-GR" b="1" dirty="0" smtClean="0"/>
                  <a:t>βιβλίο, επιφάνεια</a:t>
                </a:r>
                <a:r>
                  <a:rPr lang="en-US" b="1" dirty="0"/>
                  <a:t>}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73516" cy="5334000"/>
              </a:xfrm>
              <a:blipFill>
                <a:blip r:embed="rId6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6324600" y="4038600"/>
              <a:ext cx="2183400" cy="87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8480" y="4030320"/>
                <a:ext cx="2199960" cy="8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</p:spPr>
            <p:txBody>
              <a:bodyPr>
                <a:normAutofit/>
              </a:bodyPr>
              <a:lstStyle/>
              <a:p>
                <a:endParaRPr lang="el-GR" sz="2000" dirty="0"/>
              </a:p>
              <a:p>
                <a:r>
                  <a:rPr lang="el-GR" sz="2000" dirty="0"/>
                  <a:t>Η ενέργεια αυτή μετατράπηκε σε </a:t>
                </a:r>
                <a:r>
                  <a:rPr lang="el-GR" sz="2000" b="1" i="1" dirty="0"/>
                  <a:t>θερμική ενέργεια </a:t>
                </a:r>
                <a:r>
                  <a:rPr lang="el-GR" sz="2000" dirty="0"/>
                  <a:t>του συστήματος</a:t>
                </a:r>
                <a:r>
                  <a:rPr lang="en-US" sz="2000" dirty="0"/>
                  <a:t> </a:t>
                </a:r>
                <a:r>
                  <a:rPr lang="el-GR" sz="2000" dirty="0"/>
                  <a:t>{βιβλίο και επιφάνεια} (όχι μόνο βιβλίο!)</a:t>
                </a:r>
              </a:p>
              <a:p>
                <a:pPr lvl="1"/>
                <a:r>
                  <a:rPr lang="el-GR" sz="1800" b="1" dirty="0"/>
                  <a:t>Η επιφάνεια </a:t>
                </a:r>
                <a:r>
                  <a:rPr lang="el-GR" sz="1800" b="1" u="sng" dirty="0"/>
                  <a:t>και</a:t>
                </a:r>
                <a:r>
                  <a:rPr lang="el-GR" sz="1800" b="1" dirty="0"/>
                  <a:t> το βιβλίο </a:t>
                </a:r>
                <a:r>
                  <a:rPr lang="el-GR" sz="1800" dirty="0"/>
                  <a:t>θερμάνθηκαν!</a:t>
                </a:r>
              </a:p>
              <a:p>
                <a:pPr marL="68580" indent="0">
                  <a:buNone/>
                </a:pPr>
                <a:endParaRPr lang="el-GR" sz="2000" dirty="0"/>
              </a:p>
              <a:p>
                <a:r>
                  <a:rPr lang="el-GR" sz="2000" dirty="0"/>
                  <a:t>Θα ονομάζουμε την ενέργεια που σχετίζεται με τη θερμοκρασία ενός συστήματος ως </a:t>
                </a:r>
                <a:r>
                  <a:rPr lang="el-GR" sz="2000" b="1" i="1" u="sng" dirty="0"/>
                  <a:t>θερμική</a:t>
                </a:r>
                <a:r>
                  <a:rPr lang="el-GR" sz="2000" b="1" i="1" dirty="0"/>
                  <a:t> ενέργεια</a:t>
                </a:r>
                <a:r>
                  <a:rPr lang="el-GR" sz="2000" dirty="0"/>
                  <a:t>, και θα τη συμβολίζουμε με</a:t>
                </a:r>
                <a:r>
                  <a:rPr lang="aa-ET" sz="2000" dirty="0"/>
                  <a:t/>
                </a:r>
                <a:br>
                  <a:rPr lang="aa-ET" sz="2000" dirty="0"/>
                </a:br>
                <a:r>
                  <a:rPr lang="el-GR" sz="2000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l-GR" b="1" i="1" dirty="0"/>
              </a:p>
              <a:p>
                <a:endParaRPr lang="el-GR" sz="1200" dirty="0"/>
              </a:p>
              <a:p>
                <a:r>
                  <a:rPr lang="el-GR" sz="2000" dirty="0"/>
                  <a:t>Στο προηγούμενο παράδειγμα (και γενικότερα)</a:t>
                </a:r>
                <a:endParaRPr lang="en-US" sz="2000" dirty="0"/>
              </a:p>
              <a:p>
                <a:pPr marL="68580" indent="0">
                  <a:buNone/>
                </a:pPr>
                <a:endParaRPr lang="el-GR" sz="14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  <a:blipFill>
                <a:blip r:embed="rId2"/>
                <a:stretch>
                  <a:fillRect r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72200" y="688796"/>
            <a:ext cx="2501587" cy="5812790"/>
            <a:chOff x="6172200" y="688796"/>
            <a:chExt cx="2501587" cy="5812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688796"/>
              <a:ext cx="2501587" cy="575206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6858360" y="1089000"/>
                <a:ext cx="1344960" cy="1422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6120" y="1076400"/>
                  <a:ext cx="1369440" cy="164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490013" y="2833412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/>
                <a:t>    </a:t>
              </a:r>
              <a:r>
                <a:rPr lang="el-GR" sz="1250" dirty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/>
                <a:t>     </a:t>
              </a:r>
              <a:r>
                <a:rPr lang="el-GR" sz="1250" dirty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/>
                <a:t> </a:t>
              </a:r>
              <a:r>
                <a:rPr lang="el-GR" sz="1250" dirty="0">
                  <a:solidFill>
                    <a:srgbClr val="00B050"/>
                  </a:solidFill>
                </a:rPr>
                <a:t> </a:t>
              </a:r>
              <a:r>
                <a:rPr lang="el-GR" sz="1250" dirty="0" err="1">
                  <a:solidFill>
                    <a:srgbClr val="00B050"/>
                  </a:solidFill>
                </a:rPr>
                <a:t>Ενέργεια</a:t>
              </a:r>
              <a:r>
                <a:rPr lang="el-GR" sz="1250" dirty="0">
                  <a:solidFill>
                    <a:srgbClr val="00B050"/>
                  </a:solidFill>
                </a:rPr>
                <a:t>    </a:t>
              </a:r>
              <a:r>
                <a:rPr lang="el-GR" sz="1250" dirty="0" err="1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8953" y="4433611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/>
                <a:t>    </a:t>
              </a:r>
              <a:r>
                <a:rPr lang="el-GR" sz="1250" dirty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/>
                <a:t>     </a:t>
              </a:r>
              <a:r>
                <a:rPr lang="el-GR" sz="1250" dirty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/>
                <a:t> </a:t>
              </a:r>
              <a:r>
                <a:rPr lang="el-GR" sz="1250" dirty="0">
                  <a:solidFill>
                    <a:srgbClr val="00B050"/>
                  </a:solidFill>
                </a:rPr>
                <a:t> </a:t>
              </a:r>
              <a:r>
                <a:rPr lang="el-GR" sz="1250" dirty="0" err="1">
                  <a:solidFill>
                    <a:srgbClr val="00B050"/>
                  </a:solidFill>
                </a:rPr>
                <a:t>Ενέργεια</a:t>
              </a:r>
              <a:r>
                <a:rPr lang="el-GR" sz="1250" dirty="0">
                  <a:solidFill>
                    <a:srgbClr val="00B050"/>
                  </a:solidFill>
                </a:rPr>
                <a:t>    </a:t>
              </a:r>
              <a:r>
                <a:rPr lang="el-GR" sz="1250" dirty="0" err="1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56146" y="6024532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/>
                <a:t>    </a:t>
              </a:r>
              <a:r>
                <a:rPr lang="el-GR" sz="1250" dirty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/>
                <a:t>     </a:t>
              </a:r>
              <a:r>
                <a:rPr lang="el-GR" sz="1250" dirty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/>
                <a:t> </a:t>
              </a:r>
              <a:r>
                <a:rPr lang="el-GR" sz="1250" dirty="0">
                  <a:solidFill>
                    <a:srgbClr val="00B050"/>
                  </a:solidFill>
                </a:rPr>
                <a:t> </a:t>
              </a:r>
              <a:r>
                <a:rPr lang="el-GR" sz="1250" dirty="0" err="1">
                  <a:solidFill>
                    <a:srgbClr val="00B050"/>
                  </a:solidFill>
                </a:rPr>
                <a:t>Ενέργεια</a:t>
              </a:r>
              <a:r>
                <a:rPr lang="el-GR" sz="1250" dirty="0">
                  <a:solidFill>
                    <a:srgbClr val="00B050"/>
                  </a:solidFill>
                </a:rPr>
                <a:t>    </a:t>
              </a:r>
              <a:r>
                <a:rPr lang="el-GR" sz="1250" dirty="0" err="1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23308"/>
            <a:ext cx="7948450" cy="5090756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Συνολικές παρατηρήσεις</a:t>
            </a:r>
            <a:endParaRPr lang="el-GR" dirty="0" smtClean="0"/>
          </a:p>
          <a:p>
            <a:r>
              <a:rPr lang="el-GR" sz="2000" dirty="0" smtClean="0"/>
              <a:t>Για να μιλήσουμε για </a:t>
            </a:r>
            <a:r>
              <a:rPr lang="el-GR" sz="2000" b="1" dirty="0" smtClean="0"/>
              <a:t>δυναμικές</a:t>
            </a:r>
            <a:r>
              <a:rPr lang="el-GR" sz="2000" dirty="0" smtClean="0"/>
              <a:t> ενέργειες (κάθε μορφής) χρειαζόμαστε </a:t>
            </a:r>
            <a:r>
              <a:rPr lang="el-GR" sz="2000" b="1" dirty="0" smtClean="0"/>
              <a:t>πολυμελή</a:t>
            </a:r>
            <a:r>
              <a:rPr lang="el-GR" sz="2000" dirty="0" smtClean="0"/>
              <a:t> (</a:t>
            </a:r>
            <a:r>
              <a:rPr lang="el-GR" sz="2000" b="1" dirty="0" smtClean="0"/>
              <a:t>διμελή</a:t>
            </a:r>
            <a:r>
              <a:rPr lang="el-GR" sz="2000" dirty="0" smtClean="0"/>
              <a:t> τουλάχιστον) συστήματα</a:t>
            </a:r>
          </a:p>
          <a:p>
            <a:pPr lvl="1"/>
            <a:r>
              <a:rPr lang="el-GR" sz="1800" dirty="0" smtClean="0"/>
              <a:t>Η δύναμη που σχετίζεται με τη </a:t>
            </a:r>
            <a:r>
              <a:rPr lang="el-GR" sz="1800" b="1" dirty="0" smtClean="0"/>
              <a:t>δυναμική</a:t>
            </a:r>
            <a:r>
              <a:rPr lang="el-GR" sz="1800" dirty="0" smtClean="0"/>
              <a:t> ενέργεια πρέπει να είναι </a:t>
            </a:r>
            <a:r>
              <a:rPr lang="el-GR" sz="1800" b="1" dirty="0" smtClean="0"/>
              <a:t>εσωτερική</a:t>
            </a:r>
            <a:r>
              <a:rPr lang="el-GR" sz="1800" dirty="0" smtClean="0"/>
              <a:t> δύναμη στο σύστημα</a:t>
            </a:r>
          </a:p>
          <a:p>
            <a:pPr lvl="2"/>
            <a:r>
              <a:rPr lang="el-GR" sz="1600" dirty="0" smtClean="0"/>
              <a:t>Δύναμη </a:t>
            </a:r>
            <a:r>
              <a:rPr lang="el-GR" sz="1600" b="1" dirty="0" smtClean="0"/>
              <a:t>βάρους</a:t>
            </a:r>
            <a:r>
              <a:rPr lang="el-GR" sz="1600" dirty="0" smtClean="0"/>
              <a:t> στο σύστημα {σώμα, </a:t>
            </a:r>
            <a:r>
              <a:rPr lang="el-GR" sz="1600" b="1" dirty="0" smtClean="0"/>
              <a:t>Γη</a:t>
            </a:r>
            <a:r>
              <a:rPr lang="el-GR" sz="1600" dirty="0" smtClean="0"/>
              <a:t>}: εσωτερική στο σύστημα</a:t>
            </a:r>
          </a:p>
          <a:p>
            <a:pPr lvl="3"/>
            <a:r>
              <a:rPr lang="el-GR" sz="1400" dirty="0" smtClean="0"/>
              <a:t>Σχετίζεται με τη </a:t>
            </a:r>
            <a:r>
              <a:rPr lang="el-GR" sz="1400" b="1" dirty="0" smtClean="0"/>
              <a:t>βαρυτική</a:t>
            </a:r>
            <a:r>
              <a:rPr lang="el-GR" sz="1400" dirty="0" smtClean="0"/>
              <a:t> δυναμική ενέργεια (μέσω έργου του βάρους)</a:t>
            </a:r>
          </a:p>
          <a:p>
            <a:pPr lvl="2"/>
            <a:r>
              <a:rPr lang="el-GR" sz="1600" dirty="0" smtClean="0"/>
              <a:t>Δύναμη </a:t>
            </a:r>
            <a:r>
              <a:rPr lang="el-GR" sz="1600" b="1" dirty="0" smtClean="0"/>
              <a:t>ελατηρίου</a:t>
            </a:r>
            <a:r>
              <a:rPr lang="el-GR" sz="1600" dirty="0" smtClean="0"/>
              <a:t> στο σύστημα {</a:t>
            </a:r>
            <a:r>
              <a:rPr lang="el-GR" sz="1600" b="1" dirty="0" smtClean="0"/>
              <a:t>ελατήριο</a:t>
            </a:r>
            <a:r>
              <a:rPr lang="el-GR" sz="1600" dirty="0" smtClean="0"/>
              <a:t>, σώμα}: εσωτερική στο σύστημα</a:t>
            </a:r>
          </a:p>
          <a:p>
            <a:pPr lvl="3"/>
            <a:r>
              <a:rPr lang="el-GR" sz="1400" dirty="0" smtClean="0"/>
              <a:t>Σχετίζεται με την </a:t>
            </a:r>
            <a:r>
              <a:rPr lang="el-GR" sz="1400" b="1" dirty="0" smtClean="0"/>
              <a:t>ελαστική</a:t>
            </a:r>
            <a:r>
              <a:rPr lang="el-GR" sz="1400" dirty="0" smtClean="0"/>
              <a:t> δυναμική ενέργεια (μέσω έργου ελατηρίου)</a:t>
            </a:r>
          </a:p>
          <a:p>
            <a:r>
              <a:rPr lang="el-GR" sz="2000" dirty="0" smtClean="0"/>
              <a:t>Για να μιλήσουμε για </a:t>
            </a:r>
            <a:r>
              <a:rPr lang="el-GR" sz="2000" b="1" dirty="0" smtClean="0"/>
              <a:t>θερμική</a:t>
            </a:r>
            <a:r>
              <a:rPr lang="el-GR" sz="2000" dirty="0" smtClean="0"/>
              <a:t> ενέργεια χρειαζόμαστε ξανά </a:t>
            </a:r>
            <a:r>
              <a:rPr lang="el-GR" sz="2000" b="1" dirty="0" smtClean="0"/>
              <a:t>πολυμελή</a:t>
            </a:r>
            <a:r>
              <a:rPr lang="el-GR" sz="2000" dirty="0" smtClean="0"/>
              <a:t> συστήματα (</a:t>
            </a:r>
            <a:r>
              <a:rPr lang="el-GR" sz="2000" b="1" dirty="0" smtClean="0"/>
              <a:t>διμελή</a:t>
            </a:r>
            <a:r>
              <a:rPr lang="el-GR" sz="2000" dirty="0" smtClean="0"/>
              <a:t> τουλάχιστον), με το ένα μέλος να είναι κάποια </a:t>
            </a:r>
            <a:r>
              <a:rPr lang="el-GR" sz="2000" b="1" dirty="0" smtClean="0"/>
              <a:t>μη</a:t>
            </a:r>
            <a:r>
              <a:rPr lang="el-GR" sz="2000" dirty="0" smtClean="0"/>
              <a:t> </a:t>
            </a:r>
            <a:r>
              <a:rPr lang="el-GR" sz="2000" b="1" dirty="0" smtClean="0"/>
              <a:t>λεία</a:t>
            </a:r>
            <a:r>
              <a:rPr lang="el-GR" sz="2000" dirty="0" smtClean="0"/>
              <a:t> </a:t>
            </a:r>
            <a:r>
              <a:rPr lang="el-GR" sz="2000" b="1" dirty="0" smtClean="0"/>
              <a:t>επιφάνεια</a:t>
            </a:r>
            <a:r>
              <a:rPr lang="el-GR" sz="2000" dirty="0" smtClean="0"/>
              <a:t> που ολισθαίνει ένα άλλο μέλος του συστήματος</a:t>
            </a:r>
          </a:p>
          <a:p>
            <a:pPr lvl="1"/>
            <a:r>
              <a:rPr lang="el-GR" sz="1800" dirty="0" smtClean="0"/>
              <a:t>Η δύναμη που σχετίζεται με τη </a:t>
            </a:r>
            <a:r>
              <a:rPr lang="el-GR" sz="1800" b="1" dirty="0" smtClean="0"/>
              <a:t>θερμική</a:t>
            </a:r>
            <a:r>
              <a:rPr lang="el-GR" sz="1800" dirty="0" smtClean="0"/>
              <a:t> ενέργεια είναι εσωτερική του συστήματος</a:t>
            </a:r>
          </a:p>
          <a:p>
            <a:pPr lvl="2"/>
            <a:r>
              <a:rPr lang="el-GR" sz="1600" dirty="0" smtClean="0"/>
              <a:t>Δύναμη </a:t>
            </a:r>
            <a:r>
              <a:rPr lang="el-GR" sz="1600" b="1" dirty="0" smtClean="0"/>
              <a:t>τριβής ολισθήσεως</a:t>
            </a:r>
            <a:r>
              <a:rPr lang="el-GR" sz="1600" dirty="0" smtClean="0"/>
              <a:t> στο σύστημα {σώμα, </a:t>
            </a:r>
            <a:r>
              <a:rPr lang="el-GR" sz="1600" b="1" dirty="0" smtClean="0"/>
              <a:t>επιφάνεια</a:t>
            </a:r>
            <a:r>
              <a:rPr lang="el-GR" sz="1600" dirty="0" smtClean="0"/>
              <a:t>}: εσωτερική στο σύστημα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4259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7948450" cy="50907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Συνολικές παρατηρήσεις</a:t>
                </a:r>
                <a:endParaRPr lang="el-GR" dirty="0" smtClean="0"/>
              </a:p>
              <a:p>
                <a:r>
                  <a:rPr lang="el-GR" sz="2000" dirty="0" smtClean="0"/>
                  <a:t>Χρειαζόμαστε ένα «ενεργειακό πλαίσιο» για να εφαρμόζουμε τις νέες αυτές ενεργειακές μεταβολές</a:t>
                </a:r>
              </a:p>
              <a:p>
                <a:r>
                  <a:rPr lang="el-GR" sz="2000" dirty="0" smtClean="0"/>
                  <a:t>Το Θεώρημα Μεταβολής Κινητικής Ενέργειας – Έργου αφορά </a:t>
                </a:r>
                <a:r>
                  <a:rPr lang="el-GR" sz="2000" b="1" dirty="0" smtClean="0"/>
                  <a:t>μονομελή</a:t>
                </a:r>
                <a:r>
                  <a:rPr lang="el-GR" sz="2000" dirty="0" smtClean="0"/>
                  <a:t> συστήματα και οι ενεργειακές μεταβολές που είδαμε εκφράζονται μέσω των </a:t>
                </a:r>
                <a:r>
                  <a:rPr lang="el-GR" sz="2000" b="1" dirty="0" smtClean="0"/>
                  <a:t>έργων</a:t>
                </a:r>
                <a:r>
                  <a:rPr lang="el-GR" sz="2000" dirty="0" smtClean="0"/>
                  <a:t> των αντίστοιχων δυνάμεων</a:t>
                </a:r>
              </a:p>
              <a:p>
                <a:r>
                  <a:rPr lang="el-GR" sz="2000" dirty="0" smtClean="0"/>
                  <a:t>Για παράδειγμα</a:t>
                </a:r>
                <a:r>
                  <a:rPr lang="en-BS" sz="2000" dirty="0" smtClean="0"/>
                  <a:t>, </a:t>
                </a:r>
                <a:r>
                  <a:rPr lang="el-GR" sz="2000" dirty="0" smtClean="0"/>
                  <a:t>σε ένα </a:t>
                </a:r>
                <a:r>
                  <a:rPr lang="el-GR" sz="2000" b="1" dirty="0" smtClean="0"/>
                  <a:t>μονομελές</a:t>
                </a:r>
                <a:r>
                  <a:rPr lang="el-GR" sz="2000" dirty="0" smtClean="0"/>
                  <a:t> σύστημα, το ΘΜΚΕΕ δίνει: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BS" sz="1600" dirty="0" smtClean="0"/>
              </a:p>
              <a:p>
                <a:r>
                  <a:rPr lang="el-GR" sz="2000" dirty="0" smtClean="0"/>
                  <a:t>Είδαμε πριν ότι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B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B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B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BS" sz="2000" dirty="0" smtClean="0"/>
              </a:p>
              <a:p>
                <a:r>
                  <a:rPr lang="el-GR" sz="2800" b="1" u="sng" dirty="0" smtClean="0">
                    <a:solidFill>
                      <a:srgbClr val="FF0000"/>
                    </a:solidFill>
                  </a:rPr>
                  <a:t>ΔΕΝ</a:t>
                </a:r>
                <a:r>
                  <a:rPr lang="el-GR" sz="2000" dirty="0" smtClean="0"/>
                  <a:t> μπορούμε να κάνουμε αυτές τις αντικαταστάσεις στην παραπάνω εξίσωση, καθώς δεν ορίζονται σε μονομελή συστήματα!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7948450" cy="5090756"/>
              </a:xfrm>
              <a:blipFill>
                <a:blip r:embed="rId2"/>
                <a:stretch>
                  <a:fillRect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7948450" cy="509075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Συνολικές παρατηρήσεις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BS" sz="1600" dirty="0" smtClean="0"/>
              </a:p>
              <a:p>
                <a:r>
                  <a:rPr lang="el-GR" sz="2000" dirty="0" smtClean="0"/>
                  <a:t>Φυσικά μπορούμε να γράψουμε ότι </a:t>
                </a:r>
              </a:p>
              <a:p>
                <a:pPr marL="68580" indent="0">
                  <a:buNone/>
                </a:pPr>
                <a:endParaRPr lang="el-G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BS" sz="20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B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B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B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B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B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B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B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BS" sz="2000" b="0" i="0" dirty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B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BS" sz="20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BS" sz="2000" b="0" i="1" dirty="0" smtClean="0">
                        <a:latin typeface="Cambria Math" panose="02040503050406030204" pitchFamily="18" charset="0"/>
                      </a:rPr>
                      <m:t>𝑚𝑔</m:t>
                    </m:r>
                    <m:d>
                      <m:dPr>
                        <m:ctrlPr>
                          <a:rPr lang="en-B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B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BS" sz="20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B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B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BS" sz="2000" b="0" dirty="0" smtClean="0"/>
              </a:p>
              <a:p>
                <a:endParaRPr lang="en-BS" sz="2000" dirty="0" smtClean="0"/>
              </a:p>
              <a:p>
                <a:r>
                  <a:rPr lang="en-BS" sz="2000" dirty="0" smtClean="0"/>
                  <a:t>...</a:t>
                </a:r>
                <a:r>
                  <a:rPr lang="el-GR" sz="2000" dirty="0"/>
                  <a:t>κ</a:t>
                </a:r>
                <a:r>
                  <a:rPr lang="el-GR" sz="2000" dirty="0" smtClean="0"/>
                  <a:t>αι να λύσουμε το πρόβλημα, αλλά δεν μπορούμε να αναφερθούμε σε </a:t>
                </a:r>
                <a:r>
                  <a:rPr lang="el-GR" sz="2000" b="1" dirty="0" smtClean="0"/>
                  <a:t>μεταβολές ενέργειας πέραν της κινητικής στο ΘΜΚΕΕ!</a:t>
                </a:r>
              </a:p>
              <a:p>
                <a:endParaRPr lang="el-GR" sz="2000" b="1" dirty="0"/>
              </a:p>
              <a:p>
                <a:r>
                  <a:rPr lang="el-GR" sz="2000" b="1" dirty="0" smtClean="0"/>
                  <a:t>Άραγε ποιό/ά ενεργειακό/ά θεώρημα/τα μπορεί να μας επιτρέψει να χρησιμοποιούμε κατευθείαν τις δυναμικές/θερμικές ενέργειες??!!</a:t>
                </a:r>
                <a:endParaRPr lang="en-B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7948450" cy="5090756"/>
              </a:xfrm>
              <a:blipFill>
                <a:blip r:embed="rId2"/>
                <a:stretch>
                  <a:fillRect t="-957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7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42" y="1919565"/>
            <a:ext cx="8071804" cy="462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prstClr val="white"/>
                </a:solidFill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Μονομελές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Μη 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Θεώρημα Μεταβολής Κινητικής Ενέργειας – Έργου 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prstClr val="black"/>
                </a:solidFill>
              </a:rPr>
              <a:t>Στρατηγική επίλυσης προβλημάτων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04801" y="4524248"/>
            <a:ext cx="2819400" cy="201648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5921634" y="4571935"/>
            <a:ext cx="2819400" cy="1968798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 </a:t>
            </a:r>
            <a:r>
              <a:rPr lang="el-GR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257800"/>
              </a:xfrm>
            </p:spPr>
            <p:txBody>
              <a:bodyPr>
                <a:normAutofit/>
              </a:bodyPr>
              <a:lstStyle/>
              <a:p>
                <a:endParaRPr lang="el-GR" b="1" u="sng" dirty="0"/>
              </a:p>
              <a:p>
                <a:r>
                  <a:rPr lang="el-GR" b="1" u="sng" dirty="0"/>
                  <a:t>Σύστημα</a:t>
                </a:r>
              </a:p>
              <a:p>
                <a:pPr lvl="1"/>
                <a:r>
                  <a:rPr lang="el-GR" b="1" dirty="0"/>
                  <a:t>Ένα ή περισσότερα σώματα</a:t>
                </a:r>
              </a:p>
              <a:p>
                <a:pPr lvl="1"/>
                <a:r>
                  <a:rPr lang="el-GR" dirty="0"/>
                  <a:t>Μια περιοχή του χώρου</a:t>
                </a:r>
              </a:p>
              <a:p>
                <a:endParaRPr lang="el-GR" sz="1500" b="1" u="sng" dirty="0"/>
              </a:p>
              <a:p>
                <a:endParaRPr lang="el-GR" sz="1500" b="1" u="sng" dirty="0"/>
              </a:p>
              <a:p>
                <a:r>
                  <a:rPr lang="el-GR" b="1" u="sng" dirty="0"/>
                  <a:t>Έργο</a:t>
                </a:r>
              </a:p>
              <a:p>
                <a:pPr lvl="1"/>
                <a:r>
                  <a:rPr lang="el-GR" dirty="0"/>
                  <a:t>Τρόπος μεταφοράς ενέργειας από ή προς το σύστημα</a:t>
                </a:r>
              </a:p>
              <a:p>
                <a:pPr lvl="1"/>
                <a:r>
                  <a:rPr lang="el-GR" dirty="0"/>
                  <a:t>Έργο σταθερής ή μεταβαλλόμενης δύναμης</a:t>
                </a: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Κινητική Ενέργεια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Σχετίζεται με την κίνηση ενός συστήματος (των μελών του)</a:t>
                </a:r>
                <a:endParaRPr lang="aa-ET" dirty="0"/>
              </a:p>
              <a:p>
                <a:pPr lvl="2"/>
                <a:r>
                  <a:rPr lang="el-GR" dirty="0"/>
                  <a:t>Είδαμε μονομελή συστήματα ως τώρα</a:t>
                </a:r>
              </a:p>
              <a:p>
                <a:endParaRPr lang="aa-ET" b="1" u="sng" dirty="0"/>
              </a:p>
              <a:p>
                <a:r>
                  <a:rPr lang="el-GR" b="1" u="sng" dirty="0"/>
                  <a:t>Έργο Δύναμης Ελατηρίου</a:t>
                </a:r>
                <a:endParaRPr lang="aa-ET" b="1" u="sng" dirty="0"/>
              </a:p>
              <a:p>
                <a:endParaRPr lang="el-GR" sz="1400" b="1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Οι θέσεις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σχετίζονται με τη θέση φυσικού μήκους του ελατηρίου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0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2612201" y="4495800"/>
            <a:ext cx="4191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dirty="0"/>
                  <a:t>1</a:t>
                </a:r>
                <a:r>
                  <a:rPr lang="el-GR" baseline="30000" dirty="0"/>
                  <a:t>ο</a:t>
                </a:r>
                <a:r>
                  <a:rPr lang="el-GR" dirty="0"/>
                  <a:t> Ενεργειακό Θεώρημα</a:t>
                </a:r>
                <a:br>
                  <a:rPr lang="el-GR" dirty="0"/>
                </a:br>
                <a:endParaRPr lang="en-US" dirty="0"/>
              </a:p>
              <a:p>
                <a:r>
                  <a:rPr lang="el-GR" dirty="0"/>
                  <a:t>Όταν σε ένα σύστημα ασκούνται εξωτερικές δυνάμεις</a:t>
                </a:r>
                <a:r>
                  <a:rPr lang="en-US" dirty="0"/>
                  <a:t>,</a:t>
                </a:r>
                <a:r>
                  <a:rPr lang="el-GR" dirty="0"/>
                  <a:t> το </a:t>
                </a:r>
                <a:r>
                  <a:rPr lang="el-GR" b="1" dirty="0"/>
                  <a:t>συνολικό</a:t>
                </a:r>
                <a:r>
                  <a:rPr lang="el-GR" dirty="0"/>
                  <a:t> έργο που παράγεται από αυτές στο σύστημα ισούται με τη μεταβολή στην κινητική ενέργεια του συστήματος</a:t>
                </a:r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aa-ET" i="1">
                                  <a:latin typeface="Cambria Math" panose="02040503050406030204" pitchFamily="18" charset="0"/>
                                </a:rPr>
                                <m:t>𝑓𝑜𝑟𝑐𝑒𝑠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dirty="0"/>
                  <a:t>Ας το δούμε σε μια ακόμα άσκηση!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sz="2200" dirty="0"/>
                  <a:t>Λείο κεκλιμένο επίπεδο γωνίας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200" dirty="0"/>
                  <a:t> έχει ελατήριο σταθεράς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/>
                  <a:t>στερεωμένο στο κάτω μέρος του. Ένα κουτί μάζας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τοποθετείται πάνω στο κεκλιμένο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από το ελατήριο. Από τη θέση αυτή, το κουτί βάλλεται προς το ελατήριο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/>
                  <a:t>. Μπορείτε να προβλέψετε πόσο θα έχει συμπιεστεί το ελατήριο όταν το κουτί φτάνει στιγμιαία σε ηρεμία?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5" y="4371753"/>
            <a:ext cx="8229600" cy="2105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0320" y="4602960"/>
              <a:ext cx="7966800" cy="184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320" y="4594320"/>
                <a:ext cx="798768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77918" y="710292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91647" y="79649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47" y="796495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4465" y="710292"/>
            <a:ext cx="4079341" cy="1826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2760" y="393120"/>
              <a:ext cx="8078760" cy="582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60" y="385200"/>
                <a:ext cx="8095680" cy="58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960240" y="3574440"/>
              <a:ext cx="1292760" cy="1280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3040" y="3565800"/>
                <a:ext cx="130932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241960" y="270720"/>
              <a:ext cx="2033640" cy="2012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720" y="262080"/>
                <a:ext cx="2050560" cy="20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5169</TotalTime>
  <Words>1038</Words>
  <Application>Microsoft Office PowerPoint</Application>
  <PresentationFormat>On-screen Show (4:3)</PresentationFormat>
  <Paragraphs>268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(review…)</vt:lpstr>
      <vt:lpstr>Ενέργεια Συστήματος (review…)</vt:lpstr>
      <vt:lpstr>Ενέργεια Συστήματος (review…)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643</cp:revision>
  <dcterms:created xsi:type="dcterms:W3CDTF">2006-08-16T00:00:00Z</dcterms:created>
  <dcterms:modified xsi:type="dcterms:W3CDTF">2023-11-01T11:54:40Z</dcterms:modified>
  <cp:contentStatus/>
</cp:coreProperties>
</file>